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6" r:id="rId1"/>
  </p:sldMasterIdLst>
  <p:notesMasterIdLst>
    <p:notesMasterId r:id="rId11"/>
  </p:notesMasterIdLst>
  <p:handoutMasterIdLst>
    <p:handoutMasterId r:id="rId12"/>
  </p:handoutMasterIdLst>
  <p:sldIdLst>
    <p:sldId id="322" r:id="rId2"/>
    <p:sldId id="323" r:id="rId3"/>
    <p:sldId id="326" r:id="rId4"/>
    <p:sldId id="325" r:id="rId5"/>
    <p:sldId id="331" r:id="rId6"/>
    <p:sldId id="327" r:id="rId7"/>
    <p:sldId id="332" r:id="rId8"/>
    <p:sldId id="329" r:id="rId9"/>
    <p:sldId id="279" r:id="rId10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ctorat" initials="R" lastIdx="1" clrIdx="0">
    <p:extLst>
      <p:ext uri="{19B8F6BF-5375-455C-9EA6-DF929625EA0E}">
        <p15:presenceInfo xmlns:p15="http://schemas.microsoft.com/office/powerpoint/2012/main" userId="Rector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73BA64"/>
    <a:srgbClr val="993300"/>
    <a:srgbClr val="FFFF66"/>
    <a:srgbClr val="23A638"/>
    <a:srgbClr val="1F1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76000" autoAdjust="0"/>
  </p:normalViewPr>
  <p:slideViewPr>
    <p:cSldViewPr snapToGrid="0" snapToObjects="1"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3E221-FC0C-4BCA-B68F-C4DD904D4EDD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</dgm:pt>
    <dgm:pt modelId="{A843EC77-F7C1-45EF-93ED-A9E77DD00DB4}">
      <dgm:prSet custT="1"/>
      <dgm:spPr/>
      <dgm:t>
        <a:bodyPr/>
        <a:lstStyle/>
        <a:p>
          <a:pPr marL="0" indent="0">
            <a:lnSpc>
              <a:spcPts val="2500"/>
            </a:lnSpc>
          </a:pPr>
          <a:r>
            <a:rPr lang="fr-FR" sz="2000" b="1" cap="small" baseline="0" dirty="0" smtClean="0"/>
            <a:t>Former aux métiers de demain </a:t>
          </a:r>
          <a:endParaRPr lang="fr-FR" sz="2000" b="1" cap="small" baseline="0" dirty="0"/>
        </a:p>
      </dgm:t>
    </dgm:pt>
    <dgm:pt modelId="{9F19EB17-9C27-4A78-8EBD-20EA54F1EB62}" type="parTrans" cxnId="{5455E614-E17A-4AB5-9CA6-0DEEBBB8CA1D}">
      <dgm:prSet/>
      <dgm:spPr/>
      <dgm:t>
        <a:bodyPr/>
        <a:lstStyle/>
        <a:p>
          <a:pPr>
            <a:lnSpc>
              <a:spcPts val="2500"/>
            </a:lnSpc>
          </a:pPr>
          <a:endParaRPr lang="fr-FR" sz="2800" b="1"/>
        </a:p>
      </dgm:t>
    </dgm:pt>
    <dgm:pt modelId="{D9BC3359-D694-4061-A7E4-76917525847E}" type="sibTrans" cxnId="{5455E614-E17A-4AB5-9CA6-0DEEBBB8CA1D}">
      <dgm:prSet/>
      <dgm:spPr/>
      <dgm:t>
        <a:bodyPr/>
        <a:lstStyle/>
        <a:p>
          <a:pPr>
            <a:lnSpc>
              <a:spcPts val="2500"/>
            </a:lnSpc>
          </a:pPr>
          <a:endParaRPr lang="fr-FR" sz="2800" b="1"/>
        </a:p>
      </dgm:t>
    </dgm:pt>
    <dgm:pt modelId="{CBE78333-91E0-4972-96B0-3205931589E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ts val="25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cap="small" baseline="0" dirty="0" smtClean="0"/>
            <a:t>et développer </a:t>
          </a:r>
          <a:br>
            <a:rPr lang="fr-FR" sz="2000" b="1" cap="small" baseline="0" dirty="0" smtClean="0"/>
          </a:br>
          <a:r>
            <a:rPr lang="fr-FR" sz="2000" b="1" cap="small" baseline="0" dirty="0" smtClean="0"/>
            <a:t>les compétences attendues en entreprise </a:t>
          </a:r>
        </a:p>
        <a:p>
          <a:pPr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fr-FR" sz="2000" b="1" cap="small" baseline="0" dirty="0" smtClean="0"/>
        </a:p>
      </dgm:t>
    </dgm:pt>
    <dgm:pt modelId="{D40F7437-4AB5-41DB-AB8E-E8D1052E1373}" type="parTrans" cxnId="{1AA7A945-0790-4DEC-9862-EAE5F3D82C41}">
      <dgm:prSet/>
      <dgm:spPr/>
      <dgm:t>
        <a:bodyPr/>
        <a:lstStyle/>
        <a:p>
          <a:endParaRPr lang="fr-FR"/>
        </a:p>
      </dgm:t>
    </dgm:pt>
    <dgm:pt modelId="{CED72BF4-0243-47C9-A149-47F73149A2D8}" type="sibTrans" cxnId="{1AA7A945-0790-4DEC-9862-EAE5F3D82C41}">
      <dgm:prSet/>
      <dgm:spPr/>
      <dgm:t>
        <a:bodyPr/>
        <a:lstStyle/>
        <a:p>
          <a:endParaRPr lang="fr-FR"/>
        </a:p>
      </dgm:t>
    </dgm:pt>
    <dgm:pt modelId="{96F47080-0F59-49D8-AB08-AE6AFA786A0D}">
      <dgm:prSet custT="1"/>
      <dgm:spPr/>
      <dgm:t>
        <a:bodyPr/>
        <a:lstStyle/>
        <a:p>
          <a:pPr>
            <a:lnSpc>
              <a:spcPts val="2500"/>
            </a:lnSpc>
          </a:pPr>
          <a:r>
            <a:rPr lang="fr-FR" sz="1800" b="1" cap="small" baseline="0" dirty="0" smtClean="0"/>
            <a:t>identifier  et développer des compétences communes et transférables aux différents métiers d’une famille</a:t>
          </a:r>
          <a:endParaRPr lang="fr-FR" sz="1800" b="1" cap="small" baseline="0" dirty="0"/>
        </a:p>
      </dgm:t>
    </dgm:pt>
    <dgm:pt modelId="{8BAD0ADD-6ABC-4A7F-85F7-51B8126E11E3}" type="parTrans" cxnId="{B9CB21B0-D872-45B8-ACF4-B4B3119A7801}">
      <dgm:prSet/>
      <dgm:spPr/>
      <dgm:t>
        <a:bodyPr/>
        <a:lstStyle/>
        <a:p>
          <a:endParaRPr lang="fr-FR"/>
        </a:p>
      </dgm:t>
    </dgm:pt>
    <dgm:pt modelId="{BC2FF8FE-0915-4018-A487-60FEFFBA839F}" type="sibTrans" cxnId="{B9CB21B0-D872-45B8-ACF4-B4B3119A7801}">
      <dgm:prSet/>
      <dgm:spPr/>
      <dgm:t>
        <a:bodyPr/>
        <a:lstStyle/>
        <a:p>
          <a:endParaRPr lang="fr-FR"/>
        </a:p>
      </dgm:t>
    </dgm:pt>
    <dgm:pt modelId="{B6B2BC71-E622-48F1-908F-1328A22535DF}" type="pres">
      <dgm:prSet presAssocID="{0A63E221-FC0C-4BCA-B68F-C4DD904D4EDD}" presName="Name0" presStyleCnt="0">
        <dgm:presLayoutVars>
          <dgm:dir/>
          <dgm:resizeHandles val="exact"/>
        </dgm:presLayoutVars>
      </dgm:prSet>
      <dgm:spPr/>
    </dgm:pt>
    <dgm:pt modelId="{A7266C1F-1553-4C3B-AEED-05DF46A4742A}" type="pres">
      <dgm:prSet presAssocID="{A843EC77-F7C1-45EF-93ED-A9E77DD00D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5C527C-C16B-4CAD-96B5-8DF32C4219D6}" type="pres">
      <dgm:prSet presAssocID="{D9BC3359-D694-4061-A7E4-76917525847E}" presName="sibTrans" presStyleLbl="sibTrans1D1" presStyleIdx="0" presStyleCnt="2"/>
      <dgm:spPr/>
      <dgm:t>
        <a:bodyPr/>
        <a:lstStyle/>
        <a:p>
          <a:endParaRPr lang="fr-FR"/>
        </a:p>
      </dgm:t>
    </dgm:pt>
    <dgm:pt modelId="{7BA7D86A-A2A7-4D0F-B1B6-1186CC77D3B0}" type="pres">
      <dgm:prSet presAssocID="{D9BC3359-D694-4061-A7E4-76917525847E}" presName="connectorText" presStyleLbl="sibTrans1D1" presStyleIdx="0" presStyleCnt="2"/>
      <dgm:spPr/>
      <dgm:t>
        <a:bodyPr/>
        <a:lstStyle/>
        <a:p>
          <a:endParaRPr lang="fr-FR"/>
        </a:p>
      </dgm:t>
    </dgm:pt>
    <dgm:pt modelId="{0A29FEA2-DEBF-4685-BC97-98E0A177DCE8}" type="pres">
      <dgm:prSet presAssocID="{CBE78333-91E0-4972-96B0-3205931589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0FCDBC-18C1-4DD7-B484-5317313F4122}" type="pres">
      <dgm:prSet presAssocID="{CED72BF4-0243-47C9-A149-47F73149A2D8}" presName="sibTrans" presStyleLbl="sibTrans1D1" presStyleIdx="1" presStyleCnt="2"/>
      <dgm:spPr/>
      <dgm:t>
        <a:bodyPr/>
        <a:lstStyle/>
        <a:p>
          <a:endParaRPr lang="fr-FR"/>
        </a:p>
      </dgm:t>
    </dgm:pt>
    <dgm:pt modelId="{A369CCA8-12D3-4C61-98B6-8D072DF588A5}" type="pres">
      <dgm:prSet presAssocID="{CED72BF4-0243-47C9-A149-47F73149A2D8}" presName="connectorText" presStyleLbl="sibTrans1D1" presStyleIdx="1" presStyleCnt="2"/>
      <dgm:spPr/>
      <dgm:t>
        <a:bodyPr/>
        <a:lstStyle/>
        <a:p>
          <a:endParaRPr lang="fr-FR"/>
        </a:p>
      </dgm:t>
    </dgm:pt>
    <dgm:pt modelId="{21F4A100-CE23-425D-B96C-8A63F80E7AD0}" type="pres">
      <dgm:prSet presAssocID="{96F47080-0F59-49D8-AB08-AE6AFA786A0D}" presName="node" presStyleLbl="node1" presStyleIdx="2" presStyleCnt="3" custScaleX="133162" custLinFactNeighborX="47659" custLinFactNeighborY="-154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1247E2-681B-4E1F-B49B-9BC9DEEEB195}" type="presOf" srcId="{A843EC77-F7C1-45EF-93ED-A9E77DD00DB4}" destId="{A7266C1F-1553-4C3B-AEED-05DF46A4742A}" srcOrd="0" destOrd="0" presId="urn:microsoft.com/office/officeart/2005/8/layout/bProcess3"/>
    <dgm:cxn modelId="{1AA7A945-0790-4DEC-9862-EAE5F3D82C41}" srcId="{0A63E221-FC0C-4BCA-B68F-C4DD904D4EDD}" destId="{CBE78333-91E0-4972-96B0-3205931589E4}" srcOrd="1" destOrd="0" parTransId="{D40F7437-4AB5-41DB-AB8E-E8D1052E1373}" sibTransId="{CED72BF4-0243-47C9-A149-47F73149A2D8}"/>
    <dgm:cxn modelId="{92E169A4-8BCE-4139-AD04-B0DE3687B2DA}" type="presOf" srcId="{CED72BF4-0243-47C9-A149-47F73149A2D8}" destId="{EC0FCDBC-18C1-4DD7-B484-5317313F4122}" srcOrd="0" destOrd="0" presId="urn:microsoft.com/office/officeart/2005/8/layout/bProcess3"/>
    <dgm:cxn modelId="{5455E614-E17A-4AB5-9CA6-0DEEBBB8CA1D}" srcId="{0A63E221-FC0C-4BCA-B68F-C4DD904D4EDD}" destId="{A843EC77-F7C1-45EF-93ED-A9E77DD00DB4}" srcOrd="0" destOrd="0" parTransId="{9F19EB17-9C27-4A78-8EBD-20EA54F1EB62}" sibTransId="{D9BC3359-D694-4061-A7E4-76917525847E}"/>
    <dgm:cxn modelId="{27C4D182-424F-404F-B1F7-5D792511C00B}" type="presOf" srcId="{D9BC3359-D694-4061-A7E4-76917525847E}" destId="{7BA7D86A-A2A7-4D0F-B1B6-1186CC77D3B0}" srcOrd="1" destOrd="0" presId="urn:microsoft.com/office/officeart/2005/8/layout/bProcess3"/>
    <dgm:cxn modelId="{09D2189B-CC00-48EA-9042-C0496D17C5ED}" type="presOf" srcId="{CED72BF4-0243-47C9-A149-47F73149A2D8}" destId="{A369CCA8-12D3-4C61-98B6-8D072DF588A5}" srcOrd="1" destOrd="0" presId="urn:microsoft.com/office/officeart/2005/8/layout/bProcess3"/>
    <dgm:cxn modelId="{6480F359-6B9D-489F-A81B-A49E7D7D1698}" type="presOf" srcId="{96F47080-0F59-49D8-AB08-AE6AFA786A0D}" destId="{21F4A100-CE23-425D-B96C-8A63F80E7AD0}" srcOrd="0" destOrd="0" presId="urn:microsoft.com/office/officeart/2005/8/layout/bProcess3"/>
    <dgm:cxn modelId="{E1C82C65-9AA8-4DFF-A250-C4D5CBCBFFAE}" type="presOf" srcId="{D9BC3359-D694-4061-A7E4-76917525847E}" destId="{025C527C-C16B-4CAD-96B5-8DF32C4219D6}" srcOrd="0" destOrd="0" presId="urn:microsoft.com/office/officeart/2005/8/layout/bProcess3"/>
    <dgm:cxn modelId="{8C69D84F-37F0-4402-A6D2-C47A9ECA8852}" type="presOf" srcId="{CBE78333-91E0-4972-96B0-3205931589E4}" destId="{0A29FEA2-DEBF-4685-BC97-98E0A177DCE8}" srcOrd="0" destOrd="0" presId="urn:microsoft.com/office/officeart/2005/8/layout/bProcess3"/>
    <dgm:cxn modelId="{DDC363EE-D2A5-4D3B-96B4-387B985389AE}" type="presOf" srcId="{0A63E221-FC0C-4BCA-B68F-C4DD904D4EDD}" destId="{B6B2BC71-E622-48F1-908F-1328A22535DF}" srcOrd="0" destOrd="0" presId="urn:microsoft.com/office/officeart/2005/8/layout/bProcess3"/>
    <dgm:cxn modelId="{B9CB21B0-D872-45B8-ACF4-B4B3119A7801}" srcId="{0A63E221-FC0C-4BCA-B68F-C4DD904D4EDD}" destId="{96F47080-0F59-49D8-AB08-AE6AFA786A0D}" srcOrd="2" destOrd="0" parTransId="{8BAD0ADD-6ABC-4A7F-85F7-51B8126E11E3}" sibTransId="{BC2FF8FE-0915-4018-A487-60FEFFBA839F}"/>
    <dgm:cxn modelId="{0BC2402B-A01C-4929-9E9E-2E48B7CE204E}" type="presParOf" srcId="{B6B2BC71-E622-48F1-908F-1328A22535DF}" destId="{A7266C1F-1553-4C3B-AEED-05DF46A4742A}" srcOrd="0" destOrd="0" presId="urn:microsoft.com/office/officeart/2005/8/layout/bProcess3"/>
    <dgm:cxn modelId="{209B2002-7843-41E7-B855-5FBF07116544}" type="presParOf" srcId="{B6B2BC71-E622-48F1-908F-1328A22535DF}" destId="{025C527C-C16B-4CAD-96B5-8DF32C4219D6}" srcOrd="1" destOrd="0" presId="urn:microsoft.com/office/officeart/2005/8/layout/bProcess3"/>
    <dgm:cxn modelId="{E4372B3C-04F1-4208-BD17-ECD7FE67AC5D}" type="presParOf" srcId="{025C527C-C16B-4CAD-96B5-8DF32C4219D6}" destId="{7BA7D86A-A2A7-4D0F-B1B6-1186CC77D3B0}" srcOrd="0" destOrd="0" presId="urn:microsoft.com/office/officeart/2005/8/layout/bProcess3"/>
    <dgm:cxn modelId="{502A283B-8E5A-4DD3-B2E5-78BEEF0EDDE7}" type="presParOf" srcId="{B6B2BC71-E622-48F1-908F-1328A22535DF}" destId="{0A29FEA2-DEBF-4685-BC97-98E0A177DCE8}" srcOrd="2" destOrd="0" presId="urn:microsoft.com/office/officeart/2005/8/layout/bProcess3"/>
    <dgm:cxn modelId="{5C22E322-C4D9-4EA4-9E1A-5BFD96CC56AF}" type="presParOf" srcId="{B6B2BC71-E622-48F1-908F-1328A22535DF}" destId="{EC0FCDBC-18C1-4DD7-B484-5317313F4122}" srcOrd="3" destOrd="0" presId="urn:microsoft.com/office/officeart/2005/8/layout/bProcess3"/>
    <dgm:cxn modelId="{15768885-A896-4D05-BCCB-C2D4E3F9AFC6}" type="presParOf" srcId="{EC0FCDBC-18C1-4DD7-B484-5317313F4122}" destId="{A369CCA8-12D3-4C61-98B6-8D072DF588A5}" srcOrd="0" destOrd="0" presId="urn:microsoft.com/office/officeart/2005/8/layout/bProcess3"/>
    <dgm:cxn modelId="{BD7042B9-1556-4B23-A5FF-1607B5AF4C60}" type="presParOf" srcId="{B6B2BC71-E622-48F1-908F-1328A22535DF}" destId="{21F4A100-CE23-425D-B96C-8A63F80E7AD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3E221-FC0C-4BCA-B68F-C4DD904D4EDD}" type="doc">
      <dgm:prSet loTypeId="urn:microsoft.com/office/officeart/2005/8/layout/bProcess3" loCatId="process" qsTypeId="urn:microsoft.com/office/officeart/2005/8/quickstyle/simple1" qsCatId="simple" csTypeId="urn:microsoft.com/office/officeart/2005/8/colors/accent2_5" csCatId="accent2" phldr="1"/>
      <dgm:spPr/>
    </dgm:pt>
    <dgm:pt modelId="{C2EF1F4F-733C-4B60-940E-CB5E426703BA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ts val="25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cap="small" baseline="0" dirty="0" smtClean="0"/>
            <a:t>Interactions avec les différents interlocuteurs</a:t>
          </a:r>
          <a:endParaRPr lang="fr-FR" sz="2000" b="1" dirty="0"/>
        </a:p>
      </dgm:t>
    </dgm:pt>
    <dgm:pt modelId="{32E47056-FF3D-4653-B137-61D55EF23CA4}" type="parTrans" cxnId="{96B12B9C-0ED9-49CA-96E4-4B922BB17B9F}">
      <dgm:prSet/>
      <dgm:spPr/>
      <dgm:t>
        <a:bodyPr/>
        <a:lstStyle/>
        <a:p>
          <a:pPr>
            <a:lnSpc>
              <a:spcPts val="2500"/>
            </a:lnSpc>
          </a:pPr>
          <a:endParaRPr lang="fr-FR" sz="2800" b="1"/>
        </a:p>
      </dgm:t>
    </dgm:pt>
    <dgm:pt modelId="{525EB93F-C91B-4B87-8BC1-5F15605F8888}" type="sibTrans" cxnId="{96B12B9C-0ED9-49CA-96E4-4B922BB17B9F}">
      <dgm:prSet custT="1"/>
      <dgm:spPr/>
      <dgm:t>
        <a:bodyPr/>
        <a:lstStyle/>
        <a:p>
          <a:pPr>
            <a:lnSpc>
              <a:spcPts val="2500"/>
            </a:lnSpc>
          </a:pPr>
          <a:endParaRPr lang="fr-FR" sz="800" b="1"/>
        </a:p>
      </dgm:t>
    </dgm:pt>
    <dgm:pt modelId="{D6ECFD64-3194-4D79-9645-BEA90ABD5D73}">
      <dgm:prSet phldrT="[Texte]" custT="1"/>
      <dgm:spPr/>
      <dgm:t>
        <a:bodyPr/>
        <a:lstStyle/>
        <a:p>
          <a:pPr>
            <a:lnSpc>
              <a:spcPts val="2500"/>
            </a:lnSpc>
          </a:pPr>
          <a:r>
            <a:rPr lang="fr-FR" sz="2000" b="1" cap="small" baseline="0" dirty="0" smtClean="0"/>
            <a:t>Appréhender les processus métiers</a:t>
          </a:r>
          <a:endParaRPr lang="fr-FR" sz="2000" b="1" cap="small" baseline="0" dirty="0"/>
        </a:p>
      </dgm:t>
    </dgm:pt>
    <dgm:pt modelId="{548EB7A8-CA29-4AF3-B771-EDB7228EEBE4}" type="parTrans" cxnId="{44916E8E-32BE-4E4B-BF30-A608569C5DEC}">
      <dgm:prSet/>
      <dgm:spPr/>
      <dgm:t>
        <a:bodyPr/>
        <a:lstStyle/>
        <a:p>
          <a:endParaRPr lang="fr-FR"/>
        </a:p>
      </dgm:t>
    </dgm:pt>
    <dgm:pt modelId="{EC9E5F38-D449-49E6-B037-881827216E69}" type="sibTrans" cxnId="{44916E8E-32BE-4E4B-BF30-A608569C5DEC}">
      <dgm:prSet/>
      <dgm:spPr/>
      <dgm:t>
        <a:bodyPr/>
        <a:lstStyle/>
        <a:p>
          <a:endParaRPr lang="fr-FR"/>
        </a:p>
      </dgm:t>
    </dgm:pt>
    <dgm:pt modelId="{B827F609-F6DF-4F83-985A-97384925A4D7}">
      <dgm:prSet phldrT="[Texte]" custT="1"/>
      <dgm:spPr/>
      <dgm:t>
        <a:bodyPr/>
        <a:lstStyle/>
        <a:p>
          <a:pPr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fr-FR" sz="2000" b="1" cap="small" baseline="0" dirty="0" smtClean="0"/>
            <a:t>Découvrir la complémentarité des métiers </a:t>
          </a:r>
          <a:endParaRPr lang="fr-FR" sz="2000" b="1" dirty="0"/>
        </a:p>
      </dgm:t>
    </dgm:pt>
    <dgm:pt modelId="{B04A90B3-4E83-4C95-89B2-2FC8F01D9303}" type="parTrans" cxnId="{59D2A640-ED1D-444B-A7A4-442490E1563A}">
      <dgm:prSet/>
      <dgm:spPr/>
      <dgm:t>
        <a:bodyPr/>
        <a:lstStyle/>
        <a:p>
          <a:endParaRPr lang="fr-FR"/>
        </a:p>
      </dgm:t>
    </dgm:pt>
    <dgm:pt modelId="{223DBBE6-2F88-4FDC-A1A2-E1089A94D799}" type="sibTrans" cxnId="{59D2A640-ED1D-444B-A7A4-442490E1563A}">
      <dgm:prSet/>
      <dgm:spPr/>
      <dgm:t>
        <a:bodyPr/>
        <a:lstStyle/>
        <a:p>
          <a:endParaRPr lang="fr-FR"/>
        </a:p>
      </dgm:t>
    </dgm:pt>
    <dgm:pt modelId="{B6B2BC71-E622-48F1-908F-1328A22535DF}" type="pres">
      <dgm:prSet presAssocID="{0A63E221-FC0C-4BCA-B68F-C4DD904D4EDD}" presName="Name0" presStyleCnt="0">
        <dgm:presLayoutVars>
          <dgm:dir/>
          <dgm:resizeHandles val="exact"/>
        </dgm:presLayoutVars>
      </dgm:prSet>
      <dgm:spPr/>
    </dgm:pt>
    <dgm:pt modelId="{6BF5D2DB-2B1D-43D5-BE84-5819D7754350}" type="pres">
      <dgm:prSet presAssocID="{D6ECFD64-3194-4D79-9645-BEA90ABD5D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EE2F8C-A91E-4F1F-89D9-1F78AF22F3B2}" type="pres">
      <dgm:prSet presAssocID="{EC9E5F38-D449-49E6-B037-881827216E69}" presName="sibTrans" presStyleLbl="sibTrans1D1" presStyleIdx="0" presStyleCnt="2"/>
      <dgm:spPr/>
      <dgm:t>
        <a:bodyPr/>
        <a:lstStyle/>
        <a:p>
          <a:endParaRPr lang="fr-FR"/>
        </a:p>
      </dgm:t>
    </dgm:pt>
    <dgm:pt modelId="{F75CD1E8-80C0-46DE-B23D-CD6394EAC9AE}" type="pres">
      <dgm:prSet presAssocID="{EC9E5F38-D449-49E6-B037-881827216E69}" presName="connectorText" presStyleLbl="sibTrans1D1" presStyleIdx="0" presStyleCnt="2"/>
      <dgm:spPr/>
      <dgm:t>
        <a:bodyPr/>
        <a:lstStyle/>
        <a:p>
          <a:endParaRPr lang="fr-FR"/>
        </a:p>
      </dgm:t>
    </dgm:pt>
    <dgm:pt modelId="{D79C5098-9A19-44D5-BE66-A8BFC99F10CC}" type="pres">
      <dgm:prSet presAssocID="{C2EF1F4F-733C-4B60-940E-CB5E426703B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DA387E-8E4E-440A-9E46-DF05884C0B4F}" type="pres">
      <dgm:prSet presAssocID="{525EB93F-C91B-4B87-8BC1-5F15605F8888}" presName="sibTrans" presStyleLbl="sibTrans1D1" presStyleIdx="1" presStyleCnt="2"/>
      <dgm:spPr/>
      <dgm:t>
        <a:bodyPr/>
        <a:lstStyle/>
        <a:p>
          <a:endParaRPr lang="fr-FR"/>
        </a:p>
      </dgm:t>
    </dgm:pt>
    <dgm:pt modelId="{684A6A97-03DA-4DF0-9B77-DC35CFFD3955}" type="pres">
      <dgm:prSet presAssocID="{525EB93F-C91B-4B87-8BC1-5F15605F8888}" presName="connectorText" presStyleLbl="sibTrans1D1" presStyleIdx="1" presStyleCnt="2"/>
      <dgm:spPr/>
      <dgm:t>
        <a:bodyPr/>
        <a:lstStyle/>
        <a:p>
          <a:endParaRPr lang="fr-FR"/>
        </a:p>
      </dgm:t>
    </dgm:pt>
    <dgm:pt modelId="{1CFFBCAC-B083-41A2-87C1-DD6883398E66}" type="pres">
      <dgm:prSet presAssocID="{B827F609-F6DF-4F83-985A-97384925A4D7}" presName="node" presStyleLbl="node1" presStyleIdx="2" presStyleCnt="3" custLinFactNeighborX="40669" custLinFactNeighborY="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3730CA-2B2E-4F5F-BC70-8B5CB87565B2}" type="presOf" srcId="{525EB93F-C91B-4B87-8BC1-5F15605F8888}" destId="{684A6A97-03DA-4DF0-9B77-DC35CFFD3955}" srcOrd="1" destOrd="0" presId="urn:microsoft.com/office/officeart/2005/8/layout/bProcess3"/>
    <dgm:cxn modelId="{96B12B9C-0ED9-49CA-96E4-4B922BB17B9F}" srcId="{0A63E221-FC0C-4BCA-B68F-C4DD904D4EDD}" destId="{C2EF1F4F-733C-4B60-940E-CB5E426703BA}" srcOrd="1" destOrd="0" parTransId="{32E47056-FF3D-4653-B137-61D55EF23CA4}" sibTransId="{525EB93F-C91B-4B87-8BC1-5F15605F8888}"/>
    <dgm:cxn modelId="{59D2A640-ED1D-444B-A7A4-442490E1563A}" srcId="{0A63E221-FC0C-4BCA-B68F-C4DD904D4EDD}" destId="{B827F609-F6DF-4F83-985A-97384925A4D7}" srcOrd="2" destOrd="0" parTransId="{B04A90B3-4E83-4C95-89B2-2FC8F01D9303}" sibTransId="{223DBBE6-2F88-4FDC-A1A2-E1089A94D799}"/>
    <dgm:cxn modelId="{916DD194-5803-4995-B733-F73BACFD40EE}" type="presOf" srcId="{EC9E5F38-D449-49E6-B037-881827216E69}" destId="{32EE2F8C-A91E-4F1F-89D9-1F78AF22F3B2}" srcOrd="0" destOrd="0" presId="urn:microsoft.com/office/officeart/2005/8/layout/bProcess3"/>
    <dgm:cxn modelId="{139292B7-84B1-40AF-9BEF-A2D415000983}" type="presOf" srcId="{EC9E5F38-D449-49E6-B037-881827216E69}" destId="{F75CD1E8-80C0-46DE-B23D-CD6394EAC9AE}" srcOrd="1" destOrd="0" presId="urn:microsoft.com/office/officeart/2005/8/layout/bProcess3"/>
    <dgm:cxn modelId="{8AA43A6C-A7E2-4A71-8491-EF16519AF87B}" type="presOf" srcId="{C2EF1F4F-733C-4B60-940E-CB5E426703BA}" destId="{D79C5098-9A19-44D5-BE66-A8BFC99F10CC}" srcOrd="0" destOrd="0" presId="urn:microsoft.com/office/officeart/2005/8/layout/bProcess3"/>
    <dgm:cxn modelId="{CD62CCE0-BACD-46CA-ABE1-A0B48255D974}" type="presOf" srcId="{525EB93F-C91B-4B87-8BC1-5F15605F8888}" destId="{BDDA387E-8E4E-440A-9E46-DF05884C0B4F}" srcOrd="0" destOrd="0" presId="urn:microsoft.com/office/officeart/2005/8/layout/bProcess3"/>
    <dgm:cxn modelId="{1003E239-8665-4644-95BB-B87E0245EF67}" type="presOf" srcId="{D6ECFD64-3194-4D79-9645-BEA90ABD5D73}" destId="{6BF5D2DB-2B1D-43D5-BE84-5819D7754350}" srcOrd="0" destOrd="0" presId="urn:microsoft.com/office/officeart/2005/8/layout/bProcess3"/>
    <dgm:cxn modelId="{DDC363EE-D2A5-4D3B-96B4-387B985389AE}" type="presOf" srcId="{0A63E221-FC0C-4BCA-B68F-C4DD904D4EDD}" destId="{B6B2BC71-E622-48F1-908F-1328A22535DF}" srcOrd="0" destOrd="0" presId="urn:microsoft.com/office/officeart/2005/8/layout/bProcess3"/>
    <dgm:cxn modelId="{44916E8E-32BE-4E4B-BF30-A608569C5DEC}" srcId="{0A63E221-FC0C-4BCA-B68F-C4DD904D4EDD}" destId="{D6ECFD64-3194-4D79-9645-BEA90ABD5D73}" srcOrd="0" destOrd="0" parTransId="{548EB7A8-CA29-4AF3-B771-EDB7228EEBE4}" sibTransId="{EC9E5F38-D449-49E6-B037-881827216E69}"/>
    <dgm:cxn modelId="{41F50DB3-02F1-491F-9BDA-60750C79F722}" type="presOf" srcId="{B827F609-F6DF-4F83-985A-97384925A4D7}" destId="{1CFFBCAC-B083-41A2-87C1-DD6883398E66}" srcOrd="0" destOrd="0" presId="urn:microsoft.com/office/officeart/2005/8/layout/bProcess3"/>
    <dgm:cxn modelId="{EDDBCB4A-4EF0-48B8-A18D-8D6A4CD38B77}" type="presParOf" srcId="{B6B2BC71-E622-48F1-908F-1328A22535DF}" destId="{6BF5D2DB-2B1D-43D5-BE84-5819D7754350}" srcOrd="0" destOrd="0" presId="urn:microsoft.com/office/officeart/2005/8/layout/bProcess3"/>
    <dgm:cxn modelId="{E33CEC15-5D8A-4F99-A2A4-4B02962403ED}" type="presParOf" srcId="{B6B2BC71-E622-48F1-908F-1328A22535DF}" destId="{32EE2F8C-A91E-4F1F-89D9-1F78AF22F3B2}" srcOrd="1" destOrd="0" presId="urn:microsoft.com/office/officeart/2005/8/layout/bProcess3"/>
    <dgm:cxn modelId="{C605155F-AB4C-4B8B-BC79-DD58E60C43F1}" type="presParOf" srcId="{32EE2F8C-A91E-4F1F-89D9-1F78AF22F3B2}" destId="{F75CD1E8-80C0-46DE-B23D-CD6394EAC9AE}" srcOrd="0" destOrd="0" presId="urn:microsoft.com/office/officeart/2005/8/layout/bProcess3"/>
    <dgm:cxn modelId="{752C1184-9490-4E42-9CCC-D252978396F8}" type="presParOf" srcId="{B6B2BC71-E622-48F1-908F-1328A22535DF}" destId="{D79C5098-9A19-44D5-BE66-A8BFC99F10CC}" srcOrd="2" destOrd="0" presId="urn:microsoft.com/office/officeart/2005/8/layout/bProcess3"/>
    <dgm:cxn modelId="{2C668ED8-F7F6-40BC-A5F5-CF1E6614D566}" type="presParOf" srcId="{B6B2BC71-E622-48F1-908F-1328A22535DF}" destId="{BDDA387E-8E4E-440A-9E46-DF05884C0B4F}" srcOrd="3" destOrd="0" presId="urn:microsoft.com/office/officeart/2005/8/layout/bProcess3"/>
    <dgm:cxn modelId="{B1958316-1CA5-49D6-BDE1-F0B1DD79F906}" type="presParOf" srcId="{BDDA387E-8E4E-440A-9E46-DF05884C0B4F}" destId="{684A6A97-03DA-4DF0-9B77-DC35CFFD3955}" srcOrd="0" destOrd="0" presId="urn:microsoft.com/office/officeart/2005/8/layout/bProcess3"/>
    <dgm:cxn modelId="{04961068-B443-4EC0-B490-945995CDFE7C}" type="presParOf" srcId="{B6B2BC71-E622-48F1-908F-1328A22535DF}" destId="{1CFFBCAC-B083-41A2-87C1-DD6883398E66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26F03-76BB-42A8-944A-39F9D0C5EBDC}" type="doc">
      <dgm:prSet loTypeId="urn:microsoft.com/office/officeart/2005/8/layout/balance1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D5094428-AA39-428A-9912-A6DAD3CA11D5}">
      <dgm:prSet phldrT="[Texte]" custT="1"/>
      <dgm:spPr>
        <a:xfrm>
          <a:off x="1776948" y="347014"/>
          <a:ext cx="2605195" cy="105840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fr-FR" sz="2000" cap="small" baseline="0" dirty="0" smtClean="0">
              <a:latin typeface="+mn-lt"/>
              <a:ea typeface="+mn-ea"/>
              <a:cs typeface="+mn-cs"/>
            </a:rPr>
            <a:t>Processus d’accompagnement à l’orientation</a:t>
          </a:r>
          <a:endParaRPr lang="fr-FR" sz="2000" cap="small" baseline="0" dirty="0">
            <a:latin typeface="+mn-lt"/>
            <a:ea typeface="+mn-ea"/>
            <a:cs typeface="+mn-cs"/>
          </a:endParaRPr>
        </a:p>
      </dgm:t>
    </dgm:pt>
    <dgm:pt modelId="{8387CEDC-C448-4445-A221-F1BE0ED48878}" type="parTrans" cxnId="{C83211FD-3CA3-43DC-A2B9-B81F073BF437}">
      <dgm:prSet/>
      <dgm:spPr/>
      <dgm:t>
        <a:bodyPr/>
        <a:lstStyle/>
        <a:p>
          <a:endParaRPr lang="fr-FR"/>
        </a:p>
      </dgm:t>
    </dgm:pt>
    <dgm:pt modelId="{0CC3A600-EDCB-419B-B896-191779D2F0AB}" type="sibTrans" cxnId="{C83211FD-3CA3-43DC-A2B9-B81F073BF437}">
      <dgm:prSet/>
      <dgm:spPr/>
      <dgm:t>
        <a:bodyPr/>
        <a:lstStyle/>
        <a:p>
          <a:endParaRPr lang="fr-FR"/>
        </a:p>
      </dgm:t>
    </dgm:pt>
    <dgm:pt modelId="{5337EE45-EF71-460E-8AD7-4E0D307BD724}">
      <dgm:prSet phldrT="[Texte]" custT="1"/>
      <dgm:spPr>
        <a:xfrm>
          <a:off x="1776948" y="347014"/>
          <a:ext cx="2605195" cy="1058400"/>
        </a:xfrm>
      </dgm:spPr>
      <dgm:t>
        <a:bodyPr/>
        <a:lstStyle/>
        <a:p>
          <a:r>
            <a:rPr lang="fr-FR" sz="2000" cap="small" baseline="0" dirty="0" smtClean="0">
              <a:latin typeface="+mn-lt"/>
              <a:ea typeface="+mn-ea"/>
              <a:cs typeface="+mn-cs"/>
            </a:rPr>
            <a:t>Procédure d’affectation</a:t>
          </a:r>
          <a:endParaRPr lang="fr-FR" sz="2000" cap="small" baseline="0" dirty="0">
            <a:latin typeface="+mn-lt"/>
            <a:ea typeface="+mn-ea"/>
            <a:cs typeface="+mn-cs"/>
          </a:endParaRPr>
        </a:p>
      </dgm:t>
    </dgm:pt>
    <dgm:pt modelId="{DBE574ED-51C5-4C21-A65D-B667B2E9C4FE}" type="parTrans" cxnId="{98B6FECB-E568-42D8-9946-9E0DB89C48C2}">
      <dgm:prSet/>
      <dgm:spPr/>
      <dgm:t>
        <a:bodyPr/>
        <a:lstStyle/>
        <a:p>
          <a:endParaRPr lang="fr-FR"/>
        </a:p>
      </dgm:t>
    </dgm:pt>
    <dgm:pt modelId="{5030FD0D-C216-4954-8601-891C4DE553C8}" type="sibTrans" cxnId="{98B6FECB-E568-42D8-9946-9E0DB89C48C2}">
      <dgm:prSet/>
      <dgm:spPr/>
      <dgm:t>
        <a:bodyPr/>
        <a:lstStyle/>
        <a:p>
          <a:endParaRPr lang="fr-FR"/>
        </a:p>
      </dgm:t>
    </dgm:pt>
    <dgm:pt modelId="{16CB726A-7B4C-4B96-A5A2-F06B2049AC74}" type="pres">
      <dgm:prSet presAssocID="{52026F03-76BB-42A8-944A-39F9D0C5EBD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60EEA2-C8F1-458E-9AFB-4500CE16D251}" type="pres">
      <dgm:prSet presAssocID="{52026F03-76BB-42A8-944A-39F9D0C5EBDC}" presName="dummyMaxCanvas" presStyleCnt="0"/>
      <dgm:spPr/>
      <dgm:t>
        <a:bodyPr/>
        <a:lstStyle/>
        <a:p>
          <a:endParaRPr lang="fr-FR"/>
        </a:p>
      </dgm:t>
    </dgm:pt>
    <dgm:pt modelId="{37C350D5-FF7D-43BC-A34F-C468034ADFD9}" type="pres">
      <dgm:prSet presAssocID="{52026F03-76BB-42A8-944A-39F9D0C5EBDC}" presName="parentComposite" presStyleCnt="0"/>
      <dgm:spPr/>
      <dgm:t>
        <a:bodyPr/>
        <a:lstStyle/>
        <a:p>
          <a:endParaRPr lang="fr-FR"/>
        </a:p>
      </dgm:t>
    </dgm:pt>
    <dgm:pt modelId="{F2E1E7BB-6A7B-4844-BF5D-EDB8D08978BD}" type="pres">
      <dgm:prSet presAssocID="{52026F03-76BB-42A8-944A-39F9D0C5EBDC}" presName="parent1" presStyleLbl="alignAccFollowNode1" presStyleIdx="0" presStyleCnt="4" custScaleX="180446" custScaleY="231189" custLinFactNeighborX="-20536" custLinFactNeighborY="42635">
        <dgm:presLayoutVars>
          <dgm:chMax val="4"/>
        </dgm:presLayoutVars>
      </dgm:prSet>
      <dgm:spPr/>
      <dgm:t>
        <a:bodyPr/>
        <a:lstStyle/>
        <a:p>
          <a:endParaRPr lang="fr-FR"/>
        </a:p>
      </dgm:t>
    </dgm:pt>
    <dgm:pt modelId="{44899671-E793-4EF5-86A5-0769D2F5D8EB}" type="pres">
      <dgm:prSet presAssocID="{52026F03-76BB-42A8-944A-39F9D0C5EBDC}" presName="parent2" presStyleLbl="alignAccFollowNode1" presStyleIdx="1" presStyleCnt="4" custScaleX="174678" custScaleY="232144" custLinFactNeighborX="22531" custLinFactNeighborY="46725">
        <dgm:presLayoutVars>
          <dgm:chMax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4B529037-6933-4BFB-8978-7DCC2C9E59DA}" type="pres">
      <dgm:prSet presAssocID="{52026F03-76BB-42A8-944A-39F9D0C5EBDC}" presName="childrenComposite" presStyleCnt="0"/>
      <dgm:spPr/>
      <dgm:t>
        <a:bodyPr/>
        <a:lstStyle/>
        <a:p>
          <a:endParaRPr lang="fr-FR"/>
        </a:p>
      </dgm:t>
    </dgm:pt>
    <dgm:pt modelId="{DF81A276-753E-40C8-92DC-CF6A4186F3E0}" type="pres">
      <dgm:prSet presAssocID="{52026F03-76BB-42A8-944A-39F9D0C5EBDC}" presName="dummyMaxCanvas_ChildArea" presStyleCnt="0"/>
      <dgm:spPr/>
      <dgm:t>
        <a:bodyPr/>
        <a:lstStyle/>
        <a:p>
          <a:endParaRPr lang="fr-FR"/>
        </a:p>
      </dgm:t>
    </dgm:pt>
    <dgm:pt modelId="{A1F3E8E4-AB9D-4BDC-BBD3-927B5CCAEB4F}" type="pres">
      <dgm:prSet presAssocID="{52026F03-76BB-42A8-944A-39F9D0C5EBDC}" presName="fulcrum" presStyleLbl="alignAccFollowNode1" presStyleIdx="2" presStyleCnt="4" custLinFactY="-95583" custLinFactNeighborX="3534" custLinFactNeighborY="-100000"/>
      <dgm:spPr>
        <a:xfrm>
          <a:off x="4456521" y="4572381"/>
          <a:ext cx="793800" cy="793800"/>
        </a:xfrm>
        <a:prstGeom prst="triangle">
          <a:avLst/>
        </a:prstGeom>
      </dgm:spPr>
      <dgm:t>
        <a:bodyPr/>
        <a:lstStyle/>
        <a:p>
          <a:endParaRPr lang="fr-FR"/>
        </a:p>
      </dgm:t>
    </dgm:pt>
    <dgm:pt modelId="{5AE03FE3-CA95-4649-8FED-A3500FBF1DC4}" type="pres">
      <dgm:prSet presAssocID="{52026F03-76BB-42A8-944A-39F9D0C5EBDC}" presName="balance_00" presStyleLbl="alignAccFollowNode1" presStyleIdx="3" presStyleCnt="4" custLinFactY="-244787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DB160C-0965-46F0-9DEF-2834F2E9A41A}" type="presOf" srcId="{52026F03-76BB-42A8-944A-39F9D0C5EBDC}" destId="{16CB726A-7B4C-4B96-A5A2-F06B2049AC74}" srcOrd="0" destOrd="0" presId="urn:microsoft.com/office/officeart/2005/8/layout/balance1"/>
    <dgm:cxn modelId="{95649E32-B25F-46FF-AF4F-9F6E7D4065A0}" type="presOf" srcId="{5337EE45-EF71-460E-8AD7-4E0D307BD724}" destId="{44899671-E793-4EF5-86A5-0769D2F5D8EB}" srcOrd="0" destOrd="0" presId="urn:microsoft.com/office/officeart/2005/8/layout/balance1"/>
    <dgm:cxn modelId="{1832CEFB-0EAB-4202-B2DC-EA36D5368AAC}" type="presOf" srcId="{D5094428-AA39-428A-9912-A6DAD3CA11D5}" destId="{F2E1E7BB-6A7B-4844-BF5D-EDB8D08978BD}" srcOrd="0" destOrd="0" presId="urn:microsoft.com/office/officeart/2005/8/layout/balance1"/>
    <dgm:cxn modelId="{C83211FD-3CA3-43DC-A2B9-B81F073BF437}" srcId="{52026F03-76BB-42A8-944A-39F9D0C5EBDC}" destId="{D5094428-AA39-428A-9912-A6DAD3CA11D5}" srcOrd="0" destOrd="0" parTransId="{8387CEDC-C448-4445-A221-F1BE0ED48878}" sibTransId="{0CC3A600-EDCB-419B-B896-191779D2F0AB}"/>
    <dgm:cxn modelId="{98B6FECB-E568-42D8-9946-9E0DB89C48C2}" srcId="{52026F03-76BB-42A8-944A-39F9D0C5EBDC}" destId="{5337EE45-EF71-460E-8AD7-4E0D307BD724}" srcOrd="1" destOrd="0" parTransId="{DBE574ED-51C5-4C21-A65D-B667B2E9C4FE}" sibTransId="{5030FD0D-C216-4954-8601-891C4DE553C8}"/>
    <dgm:cxn modelId="{6863C8C6-4513-4E2E-97EF-FA5AA3BA58E8}" type="presParOf" srcId="{16CB726A-7B4C-4B96-A5A2-F06B2049AC74}" destId="{4E60EEA2-C8F1-458E-9AFB-4500CE16D251}" srcOrd="0" destOrd="0" presId="urn:microsoft.com/office/officeart/2005/8/layout/balance1"/>
    <dgm:cxn modelId="{A36AD8E4-0504-4A82-8B40-F70F6C853089}" type="presParOf" srcId="{16CB726A-7B4C-4B96-A5A2-F06B2049AC74}" destId="{37C350D5-FF7D-43BC-A34F-C468034ADFD9}" srcOrd="1" destOrd="0" presId="urn:microsoft.com/office/officeart/2005/8/layout/balance1"/>
    <dgm:cxn modelId="{E4FB29A8-C7BE-4D40-9C39-5052A44C1BFB}" type="presParOf" srcId="{37C350D5-FF7D-43BC-A34F-C468034ADFD9}" destId="{F2E1E7BB-6A7B-4844-BF5D-EDB8D08978BD}" srcOrd="0" destOrd="0" presId="urn:microsoft.com/office/officeart/2005/8/layout/balance1"/>
    <dgm:cxn modelId="{C4DE3F5E-89F0-43DB-AD9B-72A368322872}" type="presParOf" srcId="{37C350D5-FF7D-43BC-A34F-C468034ADFD9}" destId="{44899671-E793-4EF5-86A5-0769D2F5D8EB}" srcOrd="1" destOrd="0" presId="urn:microsoft.com/office/officeart/2005/8/layout/balance1"/>
    <dgm:cxn modelId="{395DC92F-5085-4F1B-9F33-147615AED4C7}" type="presParOf" srcId="{16CB726A-7B4C-4B96-A5A2-F06B2049AC74}" destId="{4B529037-6933-4BFB-8978-7DCC2C9E59DA}" srcOrd="2" destOrd="0" presId="urn:microsoft.com/office/officeart/2005/8/layout/balance1"/>
    <dgm:cxn modelId="{6C8971C3-476C-420D-B253-FC78853A911A}" type="presParOf" srcId="{4B529037-6933-4BFB-8978-7DCC2C9E59DA}" destId="{DF81A276-753E-40C8-92DC-CF6A4186F3E0}" srcOrd="0" destOrd="0" presId="urn:microsoft.com/office/officeart/2005/8/layout/balance1"/>
    <dgm:cxn modelId="{8E10DF39-BA0E-4B19-8590-BA46F4D247A4}" type="presParOf" srcId="{4B529037-6933-4BFB-8978-7DCC2C9E59DA}" destId="{A1F3E8E4-AB9D-4BDC-BBD3-927B5CCAEB4F}" srcOrd="1" destOrd="0" presId="urn:microsoft.com/office/officeart/2005/8/layout/balance1"/>
    <dgm:cxn modelId="{596C7794-7210-43A8-ACDD-3E4E618A3689}" type="presParOf" srcId="{4B529037-6933-4BFB-8978-7DCC2C9E59DA}" destId="{5AE03FE3-CA95-4649-8FED-A3500FBF1DC4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3ED1F-3ECF-4A53-9019-4ABB1B0E0238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013FBA33-7F7F-4D6D-9A06-22564B84293B}">
      <dgm:prSet phldrT="[Texte]"/>
      <dgm:spPr/>
      <dgm:t>
        <a:bodyPr/>
        <a:lstStyle/>
        <a:p>
          <a:r>
            <a:rPr lang="fr-FR" cap="small" baseline="0" dirty="0" smtClean="0">
              <a:solidFill>
                <a:schemeClr val="tx2">
                  <a:lumMod val="75000"/>
                </a:schemeClr>
              </a:solidFill>
            </a:rPr>
            <a:t>Ce n’est pas l’affectation qui gère l'orientation</a:t>
          </a:r>
          <a:endParaRPr lang="fr-FR" cap="small" baseline="0" dirty="0">
            <a:solidFill>
              <a:schemeClr val="tx2">
                <a:lumMod val="75000"/>
              </a:schemeClr>
            </a:solidFill>
          </a:endParaRPr>
        </a:p>
      </dgm:t>
    </dgm:pt>
    <dgm:pt modelId="{76E0354C-9454-4B2A-88C0-BEBBCC97E913}" type="parTrans" cxnId="{6D50A24D-D6CB-4F93-86FB-C96996306316}">
      <dgm:prSet/>
      <dgm:spPr/>
      <dgm:t>
        <a:bodyPr/>
        <a:lstStyle/>
        <a:p>
          <a:endParaRPr lang="fr-FR"/>
        </a:p>
      </dgm:t>
    </dgm:pt>
    <dgm:pt modelId="{F712F638-C564-46EC-B0F3-CB4D6D3E5077}" type="sibTrans" cxnId="{6D50A24D-D6CB-4F93-86FB-C96996306316}">
      <dgm:prSet/>
      <dgm:spPr/>
      <dgm:t>
        <a:bodyPr/>
        <a:lstStyle/>
        <a:p>
          <a:endParaRPr lang="fr-FR"/>
        </a:p>
      </dgm:t>
    </dgm:pt>
    <dgm:pt modelId="{C0D67BB0-738B-49CE-9B57-D0CC7B2B1552}">
      <dgm:prSet/>
      <dgm:spPr/>
      <dgm:t>
        <a:bodyPr/>
        <a:lstStyle/>
        <a:p>
          <a:r>
            <a:rPr lang="fr-FR" cap="small" baseline="0" dirty="0" smtClean="0">
              <a:solidFill>
                <a:schemeClr val="tx2">
                  <a:lumMod val="75000"/>
                </a:schemeClr>
              </a:solidFill>
            </a:rPr>
            <a:t>Un travail de l'ensemble des acteurs – Construire un parcours</a:t>
          </a:r>
          <a:endParaRPr lang="fr-FR" cap="small" baseline="0" dirty="0">
            <a:solidFill>
              <a:schemeClr val="tx2">
                <a:lumMod val="75000"/>
              </a:schemeClr>
            </a:solidFill>
          </a:endParaRPr>
        </a:p>
      </dgm:t>
    </dgm:pt>
    <dgm:pt modelId="{E8CAE88C-BA98-4462-8F28-B303B4C288B2}" type="parTrans" cxnId="{3D901B1A-E4D3-46AE-8CBC-90DAF2B9C1F0}">
      <dgm:prSet/>
      <dgm:spPr/>
      <dgm:t>
        <a:bodyPr/>
        <a:lstStyle/>
        <a:p>
          <a:endParaRPr lang="fr-FR"/>
        </a:p>
      </dgm:t>
    </dgm:pt>
    <dgm:pt modelId="{30639ED3-A51B-43C5-A88B-CE11D93AFD86}" type="sibTrans" cxnId="{3D901B1A-E4D3-46AE-8CBC-90DAF2B9C1F0}">
      <dgm:prSet/>
      <dgm:spPr/>
      <dgm:t>
        <a:bodyPr/>
        <a:lstStyle/>
        <a:p>
          <a:endParaRPr lang="fr-FR"/>
        </a:p>
      </dgm:t>
    </dgm:pt>
    <dgm:pt modelId="{AAC19DAE-5C2B-4C9E-A333-C4EAEFE43F86}">
      <dgm:prSet/>
      <dgm:spPr/>
      <dgm:t>
        <a:bodyPr/>
        <a:lstStyle/>
        <a:p>
          <a:r>
            <a:rPr lang="fr-FR" dirty="0" smtClean="0"/>
            <a:t> </a:t>
          </a:r>
          <a:r>
            <a:rPr lang="fr-FR" cap="small" baseline="0" dirty="0" smtClean="0">
              <a:solidFill>
                <a:schemeClr val="tx2">
                  <a:lumMod val="75000"/>
                </a:schemeClr>
              </a:solidFill>
            </a:rPr>
            <a:t>Accompagner les élèves sur le chemin d’une orientation progressive – à court terme/moyen terme</a:t>
          </a:r>
          <a:endParaRPr lang="fr-FR" cap="small" baseline="0" dirty="0">
            <a:solidFill>
              <a:schemeClr val="tx2">
                <a:lumMod val="75000"/>
              </a:schemeClr>
            </a:solidFill>
          </a:endParaRPr>
        </a:p>
      </dgm:t>
    </dgm:pt>
    <dgm:pt modelId="{8995BFE4-F00F-4F64-AE05-E8AB5A10CFC8}" type="parTrans" cxnId="{583772E1-3F16-42DA-9A0C-2817D7FE00A1}">
      <dgm:prSet/>
      <dgm:spPr/>
      <dgm:t>
        <a:bodyPr/>
        <a:lstStyle/>
        <a:p>
          <a:endParaRPr lang="fr-FR"/>
        </a:p>
      </dgm:t>
    </dgm:pt>
    <dgm:pt modelId="{C7701D9D-AF32-431B-930A-7E6AEEACA8CD}" type="sibTrans" cxnId="{583772E1-3F16-42DA-9A0C-2817D7FE00A1}">
      <dgm:prSet/>
      <dgm:spPr/>
      <dgm:t>
        <a:bodyPr/>
        <a:lstStyle/>
        <a:p>
          <a:endParaRPr lang="fr-FR"/>
        </a:p>
      </dgm:t>
    </dgm:pt>
    <dgm:pt modelId="{234E4541-616B-4FF7-ADFA-C314081D19A8}" type="pres">
      <dgm:prSet presAssocID="{F6C3ED1F-3ECF-4A53-9019-4ABB1B0E02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C4FFD6-AC7C-4858-B1B4-0F7E21C94CD7}" type="pres">
      <dgm:prSet presAssocID="{013FBA33-7F7F-4D6D-9A06-22564B8429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36E2B8-AA3A-44F8-B33C-F6BCEE6DC1CF}" type="pres">
      <dgm:prSet presAssocID="{F712F638-C564-46EC-B0F3-CB4D6D3E5077}" presName="spacer" presStyleCnt="0"/>
      <dgm:spPr/>
    </dgm:pt>
    <dgm:pt modelId="{260B098B-2AA5-4307-B099-6E76652B0AC6}" type="pres">
      <dgm:prSet presAssocID="{C0D67BB0-738B-49CE-9B57-D0CC7B2B15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8DFDC4-62D5-4B87-9C9A-D818BBD1F99F}" type="pres">
      <dgm:prSet presAssocID="{30639ED3-A51B-43C5-A88B-CE11D93AFD86}" presName="spacer" presStyleCnt="0"/>
      <dgm:spPr/>
    </dgm:pt>
    <dgm:pt modelId="{34AAA8DE-09B5-4FA3-A9A8-7E74B19D01C2}" type="pres">
      <dgm:prSet presAssocID="{AAC19DAE-5C2B-4C9E-A333-C4EAEFE43F8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83772E1-3F16-42DA-9A0C-2817D7FE00A1}" srcId="{F6C3ED1F-3ECF-4A53-9019-4ABB1B0E0238}" destId="{AAC19DAE-5C2B-4C9E-A333-C4EAEFE43F86}" srcOrd="2" destOrd="0" parTransId="{8995BFE4-F00F-4F64-AE05-E8AB5A10CFC8}" sibTransId="{C7701D9D-AF32-431B-930A-7E6AEEACA8CD}"/>
    <dgm:cxn modelId="{3D901B1A-E4D3-46AE-8CBC-90DAF2B9C1F0}" srcId="{F6C3ED1F-3ECF-4A53-9019-4ABB1B0E0238}" destId="{C0D67BB0-738B-49CE-9B57-D0CC7B2B1552}" srcOrd="1" destOrd="0" parTransId="{E8CAE88C-BA98-4462-8F28-B303B4C288B2}" sibTransId="{30639ED3-A51B-43C5-A88B-CE11D93AFD86}"/>
    <dgm:cxn modelId="{607DFBA9-8FE0-4941-B7EF-8CC7871F9B25}" type="presOf" srcId="{C0D67BB0-738B-49CE-9B57-D0CC7B2B1552}" destId="{260B098B-2AA5-4307-B099-6E76652B0AC6}" srcOrd="0" destOrd="0" presId="urn:microsoft.com/office/officeart/2005/8/layout/vList2"/>
    <dgm:cxn modelId="{DCD82CB4-89F0-4FAD-81BE-B8740B1A4A35}" type="presOf" srcId="{F6C3ED1F-3ECF-4A53-9019-4ABB1B0E0238}" destId="{234E4541-616B-4FF7-ADFA-C314081D19A8}" srcOrd="0" destOrd="0" presId="urn:microsoft.com/office/officeart/2005/8/layout/vList2"/>
    <dgm:cxn modelId="{0D288A93-1019-4E6B-968F-F6E2503C1AA5}" type="presOf" srcId="{AAC19DAE-5C2B-4C9E-A333-C4EAEFE43F86}" destId="{34AAA8DE-09B5-4FA3-A9A8-7E74B19D01C2}" srcOrd="0" destOrd="0" presId="urn:microsoft.com/office/officeart/2005/8/layout/vList2"/>
    <dgm:cxn modelId="{6D50A24D-D6CB-4F93-86FB-C96996306316}" srcId="{F6C3ED1F-3ECF-4A53-9019-4ABB1B0E0238}" destId="{013FBA33-7F7F-4D6D-9A06-22564B84293B}" srcOrd="0" destOrd="0" parTransId="{76E0354C-9454-4B2A-88C0-BEBBCC97E913}" sibTransId="{F712F638-C564-46EC-B0F3-CB4D6D3E5077}"/>
    <dgm:cxn modelId="{5678F4D1-CB4C-4265-9EF9-3C6A8A2BFA71}" type="presOf" srcId="{013FBA33-7F7F-4D6D-9A06-22564B84293B}" destId="{70C4FFD6-AC7C-4858-B1B4-0F7E21C94CD7}" srcOrd="0" destOrd="0" presId="urn:microsoft.com/office/officeart/2005/8/layout/vList2"/>
    <dgm:cxn modelId="{68CFE697-5D08-4F13-A5C4-43065DF27FAA}" type="presParOf" srcId="{234E4541-616B-4FF7-ADFA-C314081D19A8}" destId="{70C4FFD6-AC7C-4858-B1B4-0F7E21C94CD7}" srcOrd="0" destOrd="0" presId="urn:microsoft.com/office/officeart/2005/8/layout/vList2"/>
    <dgm:cxn modelId="{B9FF3790-24BA-48BB-A1B3-6C2D2EA5C40C}" type="presParOf" srcId="{234E4541-616B-4FF7-ADFA-C314081D19A8}" destId="{B536E2B8-AA3A-44F8-B33C-F6BCEE6DC1CF}" srcOrd="1" destOrd="0" presId="urn:microsoft.com/office/officeart/2005/8/layout/vList2"/>
    <dgm:cxn modelId="{402C95FE-5821-4E6F-A757-5124D6249C93}" type="presParOf" srcId="{234E4541-616B-4FF7-ADFA-C314081D19A8}" destId="{260B098B-2AA5-4307-B099-6E76652B0AC6}" srcOrd="2" destOrd="0" presId="urn:microsoft.com/office/officeart/2005/8/layout/vList2"/>
    <dgm:cxn modelId="{21946FF7-6FF7-4950-A636-0D4EAE8B5270}" type="presParOf" srcId="{234E4541-616B-4FF7-ADFA-C314081D19A8}" destId="{868DFDC4-62D5-4B87-9C9A-D818BBD1F99F}" srcOrd="3" destOrd="0" presId="urn:microsoft.com/office/officeart/2005/8/layout/vList2"/>
    <dgm:cxn modelId="{69912FFC-3BE9-49C6-B399-733BB586B6E0}" type="presParOf" srcId="{234E4541-616B-4FF7-ADFA-C314081D19A8}" destId="{34AAA8DE-09B5-4FA3-A9A8-7E74B19D01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3F00B-56A1-4C3C-B6A7-0533B5DDB1FC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BAE43388-04E4-4B53-A3A6-FD442A65CAC2}">
      <dgm:prSet phldrT="[Texte]"/>
      <dgm:spPr/>
      <dgm:t>
        <a:bodyPr/>
        <a:lstStyle/>
        <a:p>
          <a:r>
            <a:rPr lang="fr-FR" cap="small" baseline="0" dirty="0" smtClean="0"/>
            <a:t>Compétences professionnelles communes</a:t>
          </a:r>
          <a:endParaRPr lang="fr-FR" cap="small" baseline="0" dirty="0"/>
        </a:p>
      </dgm:t>
    </dgm:pt>
    <dgm:pt modelId="{83053F32-D922-4D01-848D-5F4D41338589}" type="parTrans" cxnId="{4691B591-56DB-4AEA-8AAA-A385C5CB5706}">
      <dgm:prSet/>
      <dgm:spPr/>
      <dgm:t>
        <a:bodyPr/>
        <a:lstStyle/>
        <a:p>
          <a:endParaRPr lang="fr-FR"/>
        </a:p>
      </dgm:t>
    </dgm:pt>
    <dgm:pt modelId="{8D5464A0-0C2A-4AFF-AB0A-DB5E07FF7BD9}" type="sibTrans" cxnId="{4691B591-56DB-4AEA-8AAA-A385C5CB5706}">
      <dgm:prSet/>
      <dgm:spPr/>
      <dgm:t>
        <a:bodyPr/>
        <a:lstStyle/>
        <a:p>
          <a:endParaRPr lang="fr-FR"/>
        </a:p>
      </dgm:t>
    </dgm:pt>
    <dgm:pt modelId="{D4F12417-9599-4594-9397-EE87778D7029}">
      <dgm:prSet phldrT="[Texte]"/>
      <dgm:spPr/>
      <dgm:t>
        <a:bodyPr/>
        <a:lstStyle/>
        <a:p>
          <a:r>
            <a:rPr lang="fr-FR" cap="small" baseline="0" dirty="0" smtClean="0"/>
            <a:t>Compétences transférables</a:t>
          </a:r>
          <a:endParaRPr lang="fr-FR" cap="small" baseline="0" dirty="0"/>
        </a:p>
      </dgm:t>
    </dgm:pt>
    <dgm:pt modelId="{5D92312B-D867-4890-A751-88DE675C331F}" type="parTrans" cxnId="{8EAA6526-FEAC-43CD-9BD3-B8EB4CCC68DB}">
      <dgm:prSet/>
      <dgm:spPr/>
      <dgm:t>
        <a:bodyPr/>
        <a:lstStyle/>
        <a:p>
          <a:endParaRPr lang="fr-FR"/>
        </a:p>
      </dgm:t>
    </dgm:pt>
    <dgm:pt modelId="{FAE4C6B9-6C17-4976-AED9-51C6D6CE6C97}" type="sibTrans" cxnId="{8EAA6526-FEAC-43CD-9BD3-B8EB4CCC68DB}">
      <dgm:prSet/>
      <dgm:spPr/>
      <dgm:t>
        <a:bodyPr/>
        <a:lstStyle/>
        <a:p>
          <a:endParaRPr lang="fr-FR"/>
        </a:p>
      </dgm:t>
    </dgm:pt>
    <dgm:pt modelId="{0B0F9065-94AD-48B9-9BD5-D8DC151C6D2D}">
      <dgm:prSet phldrT="[Texte]"/>
      <dgm:spPr/>
      <dgm:t>
        <a:bodyPr/>
        <a:lstStyle/>
        <a:p>
          <a:r>
            <a:rPr lang="fr-FR" cap="small" baseline="0" dirty="0" smtClean="0"/>
            <a:t>Compétences professionnelles situées</a:t>
          </a:r>
          <a:endParaRPr lang="fr-FR" cap="small" baseline="0" dirty="0"/>
        </a:p>
      </dgm:t>
    </dgm:pt>
    <dgm:pt modelId="{684F29D9-8990-4382-8B42-93AEE60B378C}" type="parTrans" cxnId="{B14A438A-953F-4F50-9E99-6320D326A71D}">
      <dgm:prSet/>
      <dgm:spPr/>
      <dgm:t>
        <a:bodyPr/>
        <a:lstStyle/>
        <a:p>
          <a:endParaRPr lang="fr-FR"/>
        </a:p>
      </dgm:t>
    </dgm:pt>
    <dgm:pt modelId="{ACFBB7E1-6C31-4729-BEB8-3B9BD094BF0E}" type="sibTrans" cxnId="{B14A438A-953F-4F50-9E99-6320D326A71D}">
      <dgm:prSet/>
      <dgm:spPr/>
      <dgm:t>
        <a:bodyPr/>
        <a:lstStyle/>
        <a:p>
          <a:endParaRPr lang="fr-FR"/>
        </a:p>
      </dgm:t>
    </dgm:pt>
    <dgm:pt modelId="{C21EB62F-FB5F-448B-BBE6-A8855E5125D5}" type="pres">
      <dgm:prSet presAssocID="{8E43F00B-56A1-4C3C-B6A7-0533B5DDB1F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5A229062-8954-42CC-A300-8EF776878B5C}" type="pres">
      <dgm:prSet presAssocID="{0B0F9065-94AD-48B9-9BD5-D8DC151C6D2D}" presName="composite" presStyleCnt="0"/>
      <dgm:spPr/>
      <dgm:t>
        <a:bodyPr/>
        <a:lstStyle/>
        <a:p>
          <a:endParaRPr lang="fr-FR"/>
        </a:p>
      </dgm:t>
    </dgm:pt>
    <dgm:pt modelId="{CA3AD895-A54F-4859-AD6F-176743C85E5C}" type="pres">
      <dgm:prSet presAssocID="{0B0F9065-94AD-48B9-9BD5-D8DC151C6D2D}" presName="LShape" presStyleLbl="alignNode1" presStyleIdx="0" presStyleCnt="5"/>
      <dgm:spPr/>
      <dgm:t>
        <a:bodyPr/>
        <a:lstStyle/>
        <a:p>
          <a:endParaRPr lang="fr-FR"/>
        </a:p>
      </dgm:t>
    </dgm:pt>
    <dgm:pt modelId="{26E749DD-2D6D-4EAE-A459-5FD43F73B8C6}" type="pres">
      <dgm:prSet presAssocID="{0B0F9065-94AD-48B9-9BD5-D8DC151C6D2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92004C-735A-40D8-A81D-530EF88D7D70}" type="pres">
      <dgm:prSet presAssocID="{0B0F9065-94AD-48B9-9BD5-D8DC151C6D2D}" presName="Triangle" presStyleLbl="alignNode1" presStyleIdx="1" presStyleCnt="5"/>
      <dgm:spPr/>
      <dgm:t>
        <a:bodyPr/>
        <a:lstStyle/>
        <a:p>
          <a:endParaRPr lang="fr-FR"/>
        </a:p>
      </dgm:t>
    </dgm:pt>
    <dgm:pt modelId="{EC892CAE-C821-49D5-B2AD-D9BE986AA12A}" type="pres">
      <dgm:prSet presAssocID="{ACFBB7E1-6C31-4729-BEB8-3B9BD094BF0E}" presName="sibTrans" presStyleCnt="0"/>
      <dgm:spPr/>
      <dgm:t>
        <a:bodyPr/>
        <a:lstStyle/>
        <a:p>
          <a:endParaRPr lang="fr-FR"/>
        </a:p>
      </dgm:t>
    </dgm:pt>
    <dgm:pt modelId="{FDFF4956-38FE-4FDC-8712-51F184D9C510}" type="pres">
      <dgm:prSet presAssocID="{ACFBB7E1-6C31-4729-BEB8-3B9BD094BF0E}" presName="space" presStyleCnt="0"/>
      <dgm:spPr/>
      <dgm:t>
        <a:bodyPr/>
        <a:lstStyle/>
        <a:p>
          <a:endParaRPr lang="fr-FR"/>
        </a:p>
      </dgm:t>
    </dgm:pt>
    <dgm:pt modelId="{87DCB02F-1F9A-4EFC-8F1F-F7145981CDEB}" type="pres">
      <dgm:prSet presAssocID="{BAE43388-04E4-4B53-A3A6-FD442A65CAC2}" presName="composite" presStyleCnt="0"/>
      <dgm:spPr/>
      <dgm:t>
        <a:bodyPr/>
        <a:lstStyle/>
        <a:p>
          <a:endParaRPr lang="fr-FR"/>
        </a:p>
      </dgm:t>
    </dgm:pt>
    <dgm:pt modelId="{9EF15AFA-4BCC-4189-B7FB-3A14840DB769}" type="pres">
      <dgm:prSet presAssocID="{BAE43388-04E4-4B53-A3A6-FD442A65CAC2}" presName="LShape" presStyleLbl="alignNode1" presStyleIdx="2" presStyleCnt="5"/>
      <dgm:spPr/>
      <dgm:t>
        <a:bodyPr/>
        <a:lstStyle/>
        <a:p>
          <a:endParaRPr lang="fr-FR"/>
        </a:p>
      </dgm:t>
    </dgm:pt>
    <dgm:pt modelId="{94378C19-3169-4817-8967-AAFED29C8DFD}" type="pres">
      <dgm:prSet presAssocID="{BAE43388-04E4-4B53-A3A6-FD442A65CAC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6DAB8B-E59B-4B2E-B18D-8912EF19BA6C}" type="pres">
      <dgm:prSet presAssocID="{BAE43388-04E4-4B53-A3A6-FD442A65CAC2}" presName="Triangle" presStyleLbl="alignNode1" presStyleIdx="3" presStyleCnt="5"/>
      <dgm:spPr/>
      <dgm:t>
        <a:bodyPr/>
        <a:lstStyle/>
        <a:p>
          <a:endParaRPr lang="fr-FR"/>
        </a:p>
      </dgm:t>
    </dgm:pt>
    <dgm:pt modelId="{569FE040-4C1B-4FFF-904D-E5583F659664}" type="pres">
      <dgm:prSet presAssocID="{8D5464A0-0C2A-4AFF-AB0A-DB5E07FF7BD9}" presName="sibTrans" presStyleCnt="0"/>
      <dgm:spPr/>
      <dgm:t>
        <a:bodyPr/>
        <a:lstStyle/>
        <a:p>
          <a:endParaRPr lang="fr-FR"/>
        </a:p>
      </dgm:t>
    </dgm:pt>
    <dgm:pt modelId="{B99415F8-6A29-44B1-948B-192D895F4F97}" type="pres">
      <dgm:prSet presAssocID="{8D5464A0-0C2A-4AFF-AB0A-DB5E07FF7BD9}" presName="space" presStyleCnt="0"/>
      <dgm:spPr/>
      <dgm:t>
        <a:bodyPr/>
        <a:lstStyle/>
        <a:p>
          <a:endParaRPr lang="fr-FR"/>
        </a:p>
      </dgm:t>
    </dgm:pt>
    <dgm:pt modelId="{0189875A-ED0F-45D1-A8FA-FD55EB2F536E}" type="pres">
      <dgm:prSet presAssocID="{D4F12417-9599-4594-9397-EE87778D7029}" presName="composite" presStyleCnt="0"/>
      <dgm:spPr/>
      <dgm:t>
        <a:bodyPr/>
        <a:lstStyle/>
        <a:p>
          <a:endParaRPr lang="fr-FR"/>
        </a:p>
      </dgm:t>
    </dgm:pt>
    <dgm:pt modelId="{29144560-2F48-4CA4-861F-BC7126F9D0FF}" type="pres">
      <dgm:prSet presAssocID="{D4F12417-9599-4594-9397-EE87778D7029}" presName="LShape" presStyleLbl="alignNode1" presStyleIdx="4" presStyleCnt="5"/>
      <dgm:spPr/>
      <dgm:t>
        <a:bodyPr/>
        <a:lstStyle/>
        <a:p>
          <a:endParaRPr lang="fr-FR"/>
        </a:p>
      </dgm:t>
    </dgm:pt>
    <dgm:pt modelId="{2F1E0CDD-8CFC-48CD-B19D-A6253B83038F}" type="pres">
      <dgm:prSet presAssocID="{D4F12417-9599-4594-9397-EE87778D702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04198D-B4BD-44B1-8394-C406666E5E1A}" type="presOf" srcId="{BAE43388-04E4-4B53-A3A6-FD442A65CAC2}" destId="{94378C19-3169-4817-8967-AAFED29C8DFD}" srcOrd="0" destOrd="0" presId="urn:microsoft.com/office/officeart/2009/3/layout/StepUpProcess"/>
    <dgm:cxn modelId="{14F10251-E8C2-4080-8CF6-E8FCA83EFA69}" type="presOf" srcId="{8E43F00B-56A1-4C3C-B6A7-0533B5DDB1FC}" destId="{C21EB62F-FB5F-448B-BBE6-A8855E5125D5}" srcOrd="0" destOrd="0" presId="urn:microsoft.com/office/officeart/2009/3/layout/StepUpProcess"/>
    <dgm:cxn modelId="{201210B4-5436-467C-941F-6E90F10E8DFF}" type="presOf" srcId="{0B0F9065-94AD-48B9-9BD5-D8DC151C6D2D}" destId="{26E749DD-2D6D-4EAE-A459-5FD43F73B8C6}" srcOrd="0" destOrd="0" presId="urn:microsoft.com/office/officeart/2009/3/layout/StepUpProcess"/>
    <dgm:cxn modelId="{B14A438A-953F-4F50-9E99-6320D326A71D}" srcId="{8E43F00B-56A1-4C3C-B6A7-0533B5DDB1FC}" destId="{0B0F9065-94AD-48B9-9BD5-D8DC151C6D2D}" srcOrd="0" destOrd="0" parTransId="{684F29D9-8990-4382-8B42-93AEE60B378C}" sibTransId="{ACFBB7E1-6C31-4729-BEB8-3B9BD094BF0E}"/>
    <dgm:cxn modelId="{4691B591-56DB-4AEA-8AAA-A385C5CB5706}" srcId="{8E43F00B-56A1-4C3C-B6A7-0533B5DDB1FC}" destId="{BAE43388-04E4-4B53-A3A6-FD442A65CAC2}" srcOrd="1" destOrd="0" parTransId="{83053F32-D922-4D01-848D-5F4D41338589}" sibTransId="{8D5464A0-0C2A-4AFF-AB0A-DB5E07FF7BD9}"/>
    <dgm:cxn modelId="{8EAA6526-FEAC-43CD-9BD3-B8EB4CCC68DB}" srcId="{8E43F00B-56A1-4C3C-B6A7-0533B5DDB1FC}" destId="{D4F12417-9599-4594-9397-EE87778D7029}" srcOrd="2" destOrd="0" parTransId="{5D92312B-D867-4890-A751-88DE675C331F}" sibTransId="{FAE4C6B9-6C17-4976-AED9-51C6D6CE6C97}"/>
    <dgm:cxn modelId="{D7A086DC-15BA-43BC-A72B-18E78A18CBC2}" type="presOf" srcId="{D4F12417-9599-4594-9397-EE87778D7029}" destId="{2F1E0CDD-8CFC-48CD-B19D-A6253B83038F}" srcOrd="0" destOrd="0" presId="urn:microsoft.com/office/officeart/2009/3/layout/StepUpProcess"/>
    <dgm:cxn modelId="{E51E3D6C-0AAA-43DD-811A-CB0DF843B38F}" type="presParOf" srcId="{C21EB62F-FB5F-448B-BBE6-A8855E5125D5}" destId="{5A229062-8954-42CC-A300-8EF776878B5C}" srcOrd="0" destOrd="0" presId="urn:microsoft.com/office/officeart/2009/3/layout/StepUpProcess"/>
    <dgm:cxn modelId="{C1DA76AA-BD98-45E3-8678-A094F5CCE7D2}" type="presParOf" srcId="{5A229062-8954-42CC-A300-8EF776878B5C}" destId="{CA3AD895-A54F-4859-AD6F-176743C85E5C}" srcOrd="0" destOrd="0" presId="urn:microsoft.com/office/officeart/2009/3/layout/StepUpProcess"/>
    <dgm:cxn modelId="{50CB7015-D575-4839-8CA4-87F95406043B}" type="presParOf" srcId="{5A229062-8954-42CC-A300-8EF776878B5C}" destId="{26E749DD-2D6D-4EAE-A459-5FD43F73B8C6}" srcOrd="1" destOrd="0" presId="urn:microsoft.com/office/officeart/2009/3/layout/StepUpProcess"/>
    <dgm:cxn modelId="{6B5AEEDD-4C4E-43A9-B8E0-84702B1E060F}" type="presParOf" srcId="{5A229062-8954-42CC-A300-8EF776878B5C}" destId="{7292004C-735A-40D8-A81D-530EF88D7D70}" srcOrd="2" destOrd="0" presId="urn:microsoft.com/office/officeart/2009/3/layout/StepUpProcess"/>
    <dgm:cxn modelId="{7C6609DD-FB2B-449C-A782-FAD98BA3AC46}" type="presParOf" srcId="{C21EB62F-FB5F-448B-BBE6-A8855E5125D5}" destId="{EC892CAE-C821-49D5-B2AD-D9BE986AA12A}" srcOrd="1" destOrd="0" presId="urn:microsoft.com/office/officeart/2009/3/layout/StepUpProcess"/>
    <dgm:cxn modelId="{8A394789-4D2B-4CD8-8BE2-C5E51A6A4A6F}" type="presParOf" srcId="{EC892CAE-C821-49D5-B2AD-D9BE986AA12A}" destId="{FDFF4956-38FE-4FDC-8712-51F184D9C510}" srcOrd="0" destOrd="0" presId="urn:microsoft.com/office/officeart/2009/3/layout/StepUpProcess"/>
    <dgm:cxn modelId="{D7A36A04-979F-4D38-8621-7B03BC7B2E71}" type="presParOf" srcId="{C21EB62F-FB5F-448B-BBE6-A8855E5125D5}" destId="{87DCB02F-1F9A-4EFC-8F1F-F7145981CDEB}" srcOrd="2" destOrd="0" presId="urn:microsoft.com/office/officeart/2009/3/layout/StepUpProcess"/>
    <dgm:cxn modelId="{2580F119-AA40-47DF-81F7-5FEC0D2D0E84}" type="presParOf" srcId="{87DCB02F-1F9A-4EFC-8F1F-F7145981CDEB}" destId="{9EF15AFA-4BCC-4189-B7FB-3A14840DB769}" srcOrd="0" destOrd="0" presId="urn:microsoft.com/office/officeart/2009/3/layout/StepUpProcess"/>
    <dgm:cxn modelId="{5E862742-DD00-4880-956C-09B6C1A9E56C}" type="presParOf" srcId="{87DCB02F-1F9A-4EFC-8F1F-F7145981CDEB}" destId="{94378C19-3169-4817-8967-AAFED29C8DFD}" srcOrd="1" destOrd="0" presId="urn:microsoft.com/office/officeart/2009/3/layout/StepUpProcess"/>
    <dgm:cxn modelId="{E0FE07FA-D959-4D78-A3F7-35D42F35EE01}" type="presParOf" srcId="{87DCB02F-1F9A-4EFC-8F1F-F7145981CDEB}" destId="{0F6DAB8B-E59B-4B2E-B18D-8912EF19BA6C}" srcOrd="2" destOrd="0" presId="urn:microsoft.com/office/officeart/2009/3/layout/StepUpProcess"/>
    <dgm:cxn modelId="{6145D747-9FDC-48D1-BD9F-689510C66417}" type="presParOf" srcId="{C21EB62F-FB5F-448B-BBE6-A8855E5125D5}" destId="{569FE040-4C1B-4FFF-904D-E5583F659664}" srcOrd="3" destOrd="0" presId="urn:microsoft.com/office/officeart/2009/3/layout/StepUpProcess"/>
    <dgm:cxn modelId="{C23604C1-1361-4277-9A66-046220FA2E7F}" type="presParOf" srcId="{569FE040-4C1B-4FFF-904D-E5583F659664}" destId="{B99415F8-6A29-44B1-948B-192D895F4F97}" srcOrd="0" destOrd="0" presId="urn:microsoft.com/office/officeart/2009/3/layout/StepUpProcess"/>
    <dgm:cxn modelId="{2FF62BA9-5EF7-400A-A5AB-33787CCD95CA}" type="presParOf" srcId="{C21EB62F-FB5F-448B-BBE6-A8855E5125D5}" destId="{0189875A-ED0F-45D1-A8FA-FD55EB2F536E}" srcOrd="4" destOrd="0" presId="urn:microsoft.com/office/officeart/2009/3/layout/StepUpProcess"/>
    <dgm:cxn modelId="{3BFF5D11-02D0-4354-B086-9A2FCD1222A9}" type="presParOf" srcId="{0189875A-ED0F-45D1-A8FA-FD55EB2F536E}" destId="{29144560-2F48-4CA4-861F-BC7126F9D0FF}" srcOrd="0" destOrd="0" presId="urn:microsoft.com/office/officeart/2009/3/layout/StepUpProcess"/>
    <dgm:cxn modelId="{9E29AA4E-C582-4C86-A798-6F8E6A7B2652}" type="presParOf" srcId="{0189875A-ED0F-45D1-A8FA-FD55EB2F536E}" destId="{2F1E0CDD-8CFC-48CD-B19D-A6253B83038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430DC2-E4E5-4C1E-9542-1E5D129A8D98}" type="doc">
      <dgm:prSet loTypeId="urn:microsoft.com/office/officeart/2005/8/layout/matrix2" loCatId="matrix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3FA26800-F1B0-4120-8729-D835497A99B7}">
      <dgm:prSet phldrT="[Texte]"/>
      <dgm:spPr/>
      <dgm:t>
        <a:bodyPr/>
        <a:lstStyle/>
        <a:p>
          <a:r>
            <a:rPr lang="fr-FR" i="1" cap="small" baseline="0" dirty="0" smtClean="0"/>
            <a:t>Du parcours choisi et de ce qui fonde ce choix</a:t>
          </a:r>
          <a:endParaRPr lang="fr-FR" cap="small" baseline="0" dirty="0"/>
        </a:p>
      </dgm:t>
    </dgm:pt>
    <dgm:pt modelId="{2AEB6513-10FF-4D37-A3CE-EFE4E1C46EA3}" type="parTrans" cxnId="{B011BEEE-CF18-44C0-9099-D7B150EC93B5}">
      <dgm:prSet/>
      <dgm:spPr/>
      <dgm:t>
        <a:bodyPr/>
        <a:lstStyle/>
        <a:p>
          <a:endParaRPr lang="fr-FR"/>
        </a:p>
      </dgm:t>
    </dgm:pt>
    <dgm:pt modelId="{9593B696-3E2A-4232-B057-CAC0EC2702C3}" type="sibTrans" cxnId="{B011BEEE-CF18-44C0-9099-D7B150EC93B5}">
      <dgm:prSet/>
      <dgm:spPr/>
      <dgm:t>
        <a:bodyPr/>
        <a:lstStyle/>
        <a:p>
          <a:endParaRPr lang="fr-FR"/>
        </a:p>
      </dgm:t>
    </dgm:pt>
    <dgm:pt modelId="{3B41C177-D8B9-4AF2-901E-1B534304CF0E}">
      <dgm:prSet phldrT="[Texte]"/>
      <dgm:spPr/>
      <dgm:t>
        <a:bodyPr/>
        <a:lstStyle/>
        <a:p>
          <a:r>
            <a:rPr lang="fr-FR" i="1" cap="small" baseline="0" dirty="0" smtClean="0"/>
            <a:t>Des connaissances et des compétences acquises</a:t>
          </a:r>
          <a:endParaRPr lang="fr-FR" cap="small" baseline="0" dirty="0"/>
        </a:p>
      </dgm:t>
    </dgm:pt>
    <dgm:pt modelId="{9BFF8D2D-D3EF-4C3D-A428-63752A425FB0}" type="parTrans" cxnId="{22EDF291-70A9-481B-863F-6EBA6EDF133B}">
      <dgm:prSet/>
      <dgm:spPr/>
      <dgm:t>
        <a:bodyPr/>
        <a:lstStyle/>
        <a:p>
          <a:endParaRPr lang="fr-FR"/>
        </a:p>
      </dgm:t>
    </dgm:pt>
    <dgm:pt modelId="{E2D6AFC4-6037-4B7F-8634-610B9E3EBB29}" type="sibTrans" cxnId="{22EDF291-70A9-481B-863F-6EBA6EDF133B}">
      <dgm:prSet/>
      <dgm:spPr/>
      <dgm:t>
        <a:bodyPr/>
        <a:lstStyle/>
        <a:p>
          <a:endParaRPr lang="fr-FR"/>
        </a:p>
      </dgm:t>
    </dgm:pt>
    <dgm:pt modelId="{434A60AB-C41E-40DE-A5A3-BB723A8304BA}">
      <dgm:prSet phldrT="[Texte]"/>
      <dgm:spPr/>
      <dgm:t>
        <a:bodyPr/>
        <a:lstStyle/>
        <a:p>
          <a:r>
            <a:rPr lang="fr-FR" i="1" cap="small" baseline="0" dirty="0" smtClean="0"/>
            <a:t>Des codes sociaux, des compétences psychosociales, des aptitudes</a:t>
          </a:r>
          <a:endParaRPr lang="fr-FR" cap="small" baseline="0" dirty="0"/>
        </a:p>
      </dgm:t>
    </dgm:pt>
    <dgm:pt modelId="{3608E60B-6490-448B-8A0E-13DCF45BF323}" type="parTrans" cxnId="{2274F47F-DD9E-4D8A-B00A-635DFC0DD713}">
      <dgm:prSet/>
      <dgm:spPr/>
      <dgm:t>
        <a:bodyPr/>
        <a:lstStyle/>
        <a:p>
          <a:endParaRPr lang="fr-FR"/>
        </a:p>
      </dgm:t>
    </dgm:pt>
    <dgm:pt modelId="{83643E7A-E87B-479C-9CA2-9EA866A78C3A}" type="sibTrans" cxnId="{2274F47F-DD9E-4D8A-B00A-635DFC0DD713}">
      <dgm:prSet/>
      <dgm:spPr/>
      <dgm:t>
        <a:bodyPr/>
        <a:lstStyle/>
        <a:p>
          <a:endParaRPr lang="fr-FR"/>
        </a:p>
      </dgm:t>
    </dgm:pt>
    <dgm:pt modelId="{E67F7BD4-3A07-4E7D-BB2C-77C02A00384B}">
      <dgm:prSet phldrT="[Texte]"/>
      <dgm:spPr/>
      <dgm:t>
        <a:bodyPr/>
        <a:lstStyle/>
        <a:p>
          <a:r>
            <a:rPr lang="fr-FR" i="1" cap="small" baseline="0" dirty="0" smtClean="0"/>
            <a:t>De l’organisation de l’activité et de l’autonomie.</a:t>
          </a:r>
          <a:endParaRPr lang="fr-FR" cap="small" baseline="0" dirty="0"/>
        </a:p>
      </dgm:t>
    </dgm:pt>
    <dgm:pt modelId="{3095D0C9-7DEF-4797-87EB-851C2C392995}" type="parTrans" cxnId="{EE7A86AF-AF70-43D9-B947-78D0CCDA9E11}">
      <dgm:prSet/>
      <dgm:spPr/>
      <dgm:t>
        <a:bodyPr/>
        <a:lstStyle/>
        <a:p>
          <a:endParaRPr lang="fr-FR"/>
        </a:p>
      </dgm:t>
    </dgm:pt>
    <dgm:pt modelId="{FFBEB120-3C35-4EA3-99CA-9F971FBD62FD}" type="sibTrans" cxnId="{EE7A86AF-AF70-43D9-B947-78D0CCDA9E11}">
      <dgm:prSet/>
      <dgm:spPr/>
      <dgm:t>
        <a:bodyPr/>
        <a:lstStyle/>
        <a:p>
          <a:endParaRPr lang="fr-FR"/>
        </a:p>
      </dgm:t>
    </dgm:pt>
    <dgm:pt modelId="{EB39B0B0-0084-44A8-9B8C-FE2BCE1F298D}" type="pres">
      <dgm:prSet presAssocID="{5E430DC2-E4E5-4C1E-9542-1E5D129A8D9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FDCC9C-63C4-41AF-B01E-71CDD65123BC}" type="pres">
      <dgm:prSet presAssocID="{5E430DC2-E4E5-4C1E-9542-1E5D129A8D98}" presName="axisShape" presStyleLbl="bgShp" presStyleIdx="0" presStyleCnt="1"/>
      <dgm:spPr/>
    </dgm:pt>
    <dgm:pt modelId="{1C0FCC21-6E94-4B4D-A7C6-1A6326A217E1}" type="pres">
      <dgm:prSet presAssocID="{5E430DC2-E4E5-4C1E-9542-1E5D129A8D9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5194AC-481B-429F-AB72-62D25E5CD383}" type="pres">
      <dgm:prSet presAssocID="{5E430DC2-E4E5-4C1E-9542-1E5D129A8D9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A5EB2F-DCC7-4CA4-8D05-051E49ACF8E5}" type="pres">
      <dgm:prSet presAssocID="{5E430DC2-E4E5-4C1E-9542-1E5D129A8D9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2D4C2E-40F2-44AF-BB98-CAE514DA408F}" type="pres">
      <dgm:prSet presAssocID="{5E430DC2-E4E5-4C1E-9542-1E5D129A8D9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2EDF291-70A9-481B-863F-6EBA6EDF133B}" srcId="{5E430DC2-E4E5-4C1E-9542-1E5D129A8D98}" destId="{3B41C177-D8B9-4AF2-901E-1B534304CF0E}" srcOrd="1" destOrd="0" parTransId="{9BFF8D2D-D3EF-4C3D-A428-63752A425FB0}" sibTransId="{E2D6AFC4-6037-4B7F-8634-610B9E3EBB29}"/>
    <dgm:cxn modelId="{718FFEC3-4BE0-4747-91CD-A9416728A2BC}" type="presOf" srcId="{3B41C177-D8B9-4AF2-901E-1B534304CF0E}" destId="{885194AC-481B-429F-AB72-62D25E5CD383}" srcOrd="0" destOrd="0" presId="urn:microsoft.com/office/officeart/2005/8/layout/matrix2"/>
    <dgm:cxn modelId="{EE7A86AF-AF70-43D9-B947-78D0CCDA9E11}" srcId="{5E430DC2-E4E5-4C1E-9542-1E5D129A8D98}" destId="{E67F7BD4-3A07-4E7D-BB2C-77C02A00384B}" srcOrd="3" destOrd="0" parTransId="{3095D0C9-7DEF-4797-87EB-851C2C392995}" sibTransId="{FFBEB120-3C35-4EA3-99CA-9F971FBD62FD}"/>
    <dgm:cxn modelId="{DD204D69-6083-42C3-98BD-9C1A32DAFC79}" type="presOf" srcId="{5E430DC2-E4E5-4C1E-9542-1E5D129A8D98}" destId="{EB39B0B0-0084-44A8-9B8C-FE2BCE1F298D}" srcOrd="0" destOrd="0" presId="urn:microsoft.com/office/officeart/2005/8/layout/matrix2"/>
    <dgm:cxn modelId="{9F6A8216-CE77-4700-8258-670680C6A9BE}" type="presOf" srcId="{E67F7BD4-3A07-4E7D-BB2C-77C02A00384B}" destId="{CE2D4C2E-40F2-44AF-BB98-CAE514DA408F}" srcOrd="0" destOrd="0" presId="urn:microsoft.com/office/officeart/2005/8/layout/matrix2"/>
    <dgm:cxn modelId="{B011BEEE-CF18-44C0-9099-D7B150EC93B5}" srcId="{5E430DC2-E4E5-4C1E-9542-1E5D129A8D98}" destId="{3FA26800-F1B0-4120-8729-D835497A99B7}" srcOrd="0" destOrd="0" parTransId="{2AEB6513-10FF-4D37-A3CE-EFE4E1C46EA3}" sibTransId="{9593B696-3E2A-4232-B057-CAC0EC2702C3}"/>
    <dgm:cxn modelId="{6B9FFD09-99C2-45F2-A214-26D284CEFADC}" type="presOf" srcId="{3FA26800-F1B0-4120-8729-D835497A99B7}" destId="{1C0FCC21-6E94-4B4D-A7C6-1A6326A217E1}" srcOrd="0" destOrd="0" presId="urn:microsoft.com/office/officeart/2005/8/layout/matrix2"/>
    <dgm:cxn modelId="{E10AB0EF-93AB-4D1C-B0A5-46E684712284}" type="presOf" srcId="{434A60AB-C41E-40DE-A5A3-BB723A8304BA}" destId="{A6A5EB2F-DCC7-4CA4-8D05-051E49ACF8E5}" srcOrd="0" destOrd="0" presId="urn:microsoft.com/office/officeart/2005/8/layout/matrix2"/>
    <dgm:cxn modelId="{2274F47F-DD9E-4D8A-B00A-635DFC0DD713}" srcId="{5E430DC2-E4E5-4C1E-9542-1E5D129A8D98}" destId="{434A60AB-C41E-40DE-A5A3-BB723A8304BA}" srcOrd="2" destOrd="0" parTransId="{3608E60B-6490-448B-8A0E-13DCF45BF323}" sibTransId="{83643E7A-E87B-479C-9CA2-9EA866A78C3A}"/>
    <dgm:cxn modelId="{B9E74D72-691E-4617-B146-8DAA55BC0AB6}" type="presParOf" srcId="{EB39B0B0-0084-44A8-9B8C-FE2BCE1F298D}" destId="{73FDCC9C-63C4-41AF-B01E-71CDD65123BC}" srcOrd="0" destOrd="0" presId="urn:microsoft.com/office/officeart/2005/8/layout/matrix2"/>
    <dgm:cxn modelId="{363D0148-D7A6-456A-B429-789ACACE42AE}" type="presParOf" srcId="{EB39B0B0-0084-44A8-9B8C-FE2BCE1F298D}" destId="{1C0FCC21-6E94-4B4D-A7C6-1A6326A217E1}" srcOrd="1" destOrd="0" presId="urn:microsoft.com/office/officeart/2005/8/layout/matrix2"/>
    <dgm:cxn modelId="{1F75156B-CDD8-41C5-B347-BA56FC110F5D}" type="presParOf" srcId="{EB39B0B0-0084-44A8-9B8C-FE2BCE1F298D}" destId="{885194AC-481B-429F-AB72-62D25E5CD383}" srcOrd="2" destOrd="0" presId="urn:microsoft.com/office/officeart/2005/8/layout/matrix2"/>
    <dgm:cxn modelId="{8A69BAD8-42D3-4538-996B-6048FD09C75E}" type="presParOf" srcId="{EB39B0B0-0084-44A8-9B8C-FE2BCE1F298D}" destId="{A6A5EB2F-DCC7-4CA4-8D05-051E49ACF8E5}" srcOrd="3" destOrd="0" presId="urn:microsoft.com/office/officeart/2005/8/layout/matrix2"/>
    <dgm:cxn modelId="{B61BD8FF-6720-4DD8-A8CA-7D3E35628000}" type="presParOf" srcId="{EB39B0B0-0084-44A8-9B8C-FE2BCE1F298D}" destId="{CE2D4C2E-40F2-44AF-BB98-CAE514DA408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159125-1051-4AA8-835F-496E941A84B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A0BF0D-9139-4B88-968A-199C1C347958}">
      <dgm:prSet phldrT="[Texte]"/>
      <dgm:spPr>
        <a:xfrm>
          <a:off x="520092" y="345573"/>
          <a:ext cx="7283489" cy="691588"/>
        </a:xfr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– Gérer des relations interpersonnelles</a:t>
          </a:r>
          <a:endParaRPr lang="fr-FR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371351-BD82-407A-8B5C-B89E7834073F}" type="parTrans" cxnId="{862E60EB-C4F3-4ADC-A384-AE1A9ADD9FBB}">
      <dgm:prSet/>
      <dgm:spPr/>
      <dgm:t>
        <a:bodyPr/>
        <a:lstStyle/>
        <a:p>
          <a:endParaRPr lang="fr-FR"/>
        </a:p>
      </dgm:t>
    </dgm:pt>
    <dgm:pt modelId="{AAC7FE77-166A-48C8-8477-E080CF3F2E22}" type="sibTrans" cxnId="{862E60EB-C4F3-4ADC-A384-AE1A9ADD9FBB}">
      <dgm:prSet/>
      <dgm:spPr>
        <a:xfrm>
          <a:off x="-6254003" y="-956721"/>
          <a:ext cx="7444382" cy="7444382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D52C9148-1D12-48E5-B43C-80E1BD737E4C}">
      <dgm:prSet phldrT="[Texte]"/>
      <dgm:spPr>
        <a:xfrm>
          <a:off x="1015664" y="1382624"/>
          <a:ext cx="6787917" cy="691588"/>
        </a:xfrm>
        <a:solidFill>
          <a:sysClr val="window" lastClr="FFFFFF">
            <a:lumMod val="7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– Organiser et planifier l’activité</a:t>
          </a:r>
          <a:endParaRPr lang="fr-FR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105D11-5D0F-4A7D-B236-5346A904FE94}" type="parTrans" cxnId="{30EBA615-8E03-40B1-94D6-D45991976FF4}">
      <dgm:prSet/>
      <dgm:spPr/>
      <dgm:t>
        <a:bodyPr/>
        <a:lstStyle/>
        <a:p>
          <a:endParaRPr lang="fr-FR"/>
        </a:p>
      </dgm:t>
    </dgm:pt>
    <dgm:pt modelId="{7AA87537-1E3E-49D0-92D5-680DF33DDFE0}" type="sibTrans" cxnId="{30EBA615-8E03-40B1-94D6-D45991976FF4}">
      <dgm:prSet/>
      <dgm:spPr/>
      <dgm:t>
        <a:bodyPr/>
        <a:lstStyle/>
        <a:p>
          <a:endParaRPr lang="fr-FR"/>
        </a:p>
      </dgm:t>
    </dgm:pt>
    <dgm:pt modelId="{E08824AF-2776-46AB-AF25-4E02C7E86223}">
      <dgm:prSet phldrT="[Texte]"/>
      <dgm:spPr>
        <a:xfrm>
          <a:off x="1167765" y="2419675"/>
          <a:ext cx="6635816" cy="691588"/>
        </a:xfr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– Mettre en œuvre et contrôler les processus administratifs</a:t>
          </a:r>
          <a:endParaRPr lang="fr-FR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BA24157-EEE0-4759-83B6-93216AC43681}" type="parTrans" cxnId="{2247F351-D30F-47FD-B9A1-230A2680E91F}">
      <dgm:prSet/>
      <dgm:spPr/>
      <dgm:t>
        <a:bodyPr/>
        <a:lstStyle/>
        <a:p>
          <a:endParaRPr lang="fr-FR"/>
        </a:p>
      </dgm:t>
    </dgm:pt>
    <dgm:pt modelId="{8E57C367-058B-4F3F-B32D-082CC2A5ED96}" type="sibTrans" cxnId="{2247F351-D30F-47FD-B9A1-230A2680E91F}">
      <dgm:prSet/>
      <dgm:spPr/>
      <dgm:t>
        <a:bodyPr/>
        <a:lstStyle/>
        <a:p>
          <a:endParaRPr lang="fr-FR"/>
        </a:p>
      </dgm:t>
    </dgm:pt>
    <dgm:pt modelId="{FDE0A19D-492A-453C-A77F-91DC9C63D438}">
      <dgm:prSet phldrT="[Texte]"/>
      <dgm:spPr>
        <a:xfrm>
          <a:off x="1015664" y="3456726"/>
          <a:ext cx="6787917" cy="691588"/>
        </a:xfr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– Traiter les flux physiques en relation avec les données de gestion</a:t>
          </a:r>
          <a:endParaRPr lang="fr-FR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91AA96-EB10-46DE-BAFB-4A69DFE1489A}" type="parTrans" cxnId="{1ACAFDBD-293F-49AB-9C18-A5CAE05546A8}">
      <dgm:prSet/>
      <dgm:spPr/>
      <dgm:t>
        <a:bodyPr/>
        <a:lstStyle/>
        <a:p>
          <a:endParaRPr lang="fr-FR"/>
        </a:p>
      </dgm:t>
    </dgm:pt>
    <dgm:pt modelId="{99C3B539-2082-4B89-ACA6-5CB860BA9308}" type="sibTrans" cxnId="{1ACAFDBD-293F-49AB-9C18-A5CAE05546A8}">
      <dgm:prSet/>
      <dgm:spPr/>
      <dgm:t>
        <a:bodyPr/>
        <a:lstStyle/>
        <a:p>
          <a:endParaRPr lang="fr-FR"/>
        </a:p>
      </dgm:t>
    </dgm:pt>
    <dgm:pt modelId="{D2137685-FFA0-417C-8B34-8586F1ACC781}">
      <dgm:prSet phldrT="[Texte]"/>
      <dgm:spPr>
        <a:xfrm>
          <a:off x="520092" y="4493777"/>
          <a:ext cx="7283489" cy="691588"/>
        </a:xfrm>
        <a:solidFill>
          <a:srgbClr val="9933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 – Assurer le respect de la réglementation, des normes et traiter des dysfonctionnements</a:t>
          </a:r>
          <a:endParaRPr lang="fr-FR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342A7D7-382A-46D1-B512-22D3AB51DE70}" type="parTrans" cxnId="{F0513E70-F309-4E93-8A83-90A390599E13}">
      <dgm:prSet/>
      <dgm:spPr/>
      <dgm:t>
        <a:bodyPr/>
        <a:lstStyle/>
        <a:p>
          <a:endParaRPr lang="fr-FR"/>
        </a:p>
      </dgm:t>
    </dgm:pt>
    <dgm:pt modelId="{FE5D7BC3-84C4-4E10-AAD2-B4E7C94BD357}" type="sibTrans" cxnId="{F0513E70-F309-4E93-8A83-90A390599E13}">
      <dgm:prSet/>
      <dgm:spPr/>
      <dgm:t>
        <a:bodyPr/>
        <a:lstStyle/>
        <a:p>
          <a:endParaRPr lang="fr-FR"/>
        </a:p>
      </dgm:t>
    </dgm:pt>
    <dgm:pt modelId="{76563738-1D77-46D9-BD40-0E715BD73A3D}" type="pres">
      <dgm:prSet presAssocID="{2A159125-1051-4AA8-835F-496E941A84B5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DBE025CB-626E-42AD-BAA4-3CC57039464C}" type="pres">
      <dgm:prSet presAssocID="{05A0BF0D-9139-4B88-968A-199C1C347958}" presName="noChildren" presStyleCnt="0"/>
      <dgm:spPr/>
    </dgm:pt>
    <dgm:pt modelId="{6E6B2B84-C526-4797-9A29-8C224306BE08}" type="pres">
      <dgm:prSet presAssocID="{05A0BF0D-9139-4B88-968A-199C1C347958}" presName="gap" presStyleCnt="0"/>
      <dgm:spPr/>
    </dgm:pt>
    <dgm:pt modelId="{00D4FDE6-F896-4D2C-AAE5-2C86FD32F086}" type="pres">
      <dgm:prSet presAssocID="{05A0BF0D-9139-4B88-968A-199C1C347958}" presName="medCircle2" presStyleLbl="vennNode1" presStyleIdx="0" presStyleCnt="5"/>
      <dgm:spPr/>
    </dgm:pt>
    <dgm:pt modelId="{2D259F84-06D1-4041-955F-A4F5CE48CF56}" type="pres">
      <dgm:prSet presAssocID="{05A0BF0D-9139-4B88-968A-199C1C347958}" presName="txLvlOnly1" presStyleLbl="revTx" presStyleIdx="0" presStyleCnt="5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F2D43715-E0DF-4CE6-8398-65D4DE91395B}" type="pres">
      <dgm:prSet presAssocID="{D52C9148-1D12-48E5-B43C-80E1BD737E4C}" presName="noChildren" presStyleCnt="0"/>
      <dgm:spPr/>
    </dgm:pt>
    <dgm:pt modelId="{657DB321-555A-4A9A-84EA-DD6CA5DFA904}" type="pres">
      <dgm:prSet presAssocID="{D52C9148-1D12-48E5-B43C-80E1BD737E4C}" presName="gap" presStyleCnt="0"/>
      <dgm:spPr/>
    </dgm:pt>
    <dgm:pt modelId="{3A39AC11-D741-4CD2-855B-B3FE86B8BFA4}" type="pres">
      <dgm:prSet presAssocID="{D52C9148-1D12-48E5-B43C-80E1BD737E4C}" presName="medCircle2" presStyleLbl="vennNode1" presStyleIdx="1" presStyleCnt="5"/>
      <dgm:spPr/>
    </dgm:pt>
    <dgm:pt modelId="{0AB0C73D-8A98-4CC6-A85A-C8BDB53E41FC}" type="pres">
      <dgm:prSet presAssocID="{D52C9148-1D12-48E5-B43C-80E1BD737E4C}" presName="txLvlOnly1" presStyleLbl="revTx" presStyleIdx="1" presStyleCnt="5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3C3D0FB0-2364-443C-9338-8638690ABE25}" type="pres">
      <dgm:prSet presAssocID="{E08824AF-2776-46AB-AF25-4E02C7E86223}" presName="noChildren" presStyleCnt="0"/>
      <dgm:spPr/>
    </dgm:pt>
    <dgm:pt modelId="{D22C10C3-B927-4DFE-B04C-A710B376FAE9}" type="pres">
      <dgm:prSet presAssocID="{E08824AF-2776-46AB-AF25-4E02C7E86223}" presName="gap" presStyleCnt="0"/>
      <dgm:spPr/>
    </dgm:pt>
    <dgm:pt modelId="{98A78081-2374-4322-959A-3643224EDE63}" type="pres">
      <dgm:prSet presAssocID="{E08824AF-2776-46AB-AF25-4E02C7E86223}" presName="medCircle2" presStyleLbl="vennNode1" presStyleIdx="2" presStyleCnt="5"/>
      <dgm:spPr/>
    </dgm:pt>
    <dgm:pt modelId="{AF6B1511-3A1F-4AFF-AB48-2A24F6AA8DAF}" type="pres">
      <dgm:prSet presAssocID="{E08824AF-2776-46AB-AF25-4E02C7E86223}" presName="txLvlOnly1" presStyleLbl="revTx" presStyleIdx="2" presStyleCnt="5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DA2BFE8A-3854-473B-85E2-F9984791FE72}" type="pres">
      <dgm:prSet presAssocID="{FDE0A19D-492A-453C-A77F-91DC9C63D438}" presName="noChildren" presStyleCnt="0"/>
      <dgm:spPr/>
    </dgm:pt>
    <dgm:pt modelId="{04669837-2DF4-428F-881D-C5BF0A591059}" type="pres">
      <dgm:prSet presAssocID="{FDE0A19D-492A-453C-A77F-91DC9C63D438}" presName="gap" presStyleCnt="0"/>
      <dgm:spPr/>
    </dgm:pt>
    <dgm:pt modelId="{C9666334-AD9C-46C5-A538-26025A7C8761}" type="pres">
      <dgm:prSet presAssocID="{FDE0A19D-492A-453C-A77F-91DC9C63D438}" presName="medCircle2" presStyleLbl="vennNode1" presStyleIdx="3" presStyleCnt="5"/>
      <dgm:spPr/>
    </dgm:pt>
    <dgm:pt modelId="{7092131B-878D-445F-80D6-CD658394E780}" type="pres">
      <dgm:prSet presAssocID="{FDE0A19D-492A-453C-A77F-91DC9C63D438}" presName="txLvlOnly1" presStyleLbl="revTx" presStyleIdx="3" presStyleCnt="5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425CABF6-5098-489B-870D-9C2AA43BBB31}" type="pres">
      <dgm:prSet presAssocID="{D2137685-FFA0-417C-8B34-8586F1ACC781}" presName="noChildren" presStyleCnt="0"/>
      <dgm:spPr/>
    </dgm:pt>
    <dgm:pt modelId="{7314C3B5-07EC-4E4B-B2B6-5BEC86D14A1A}" type="pres">
      <dgm:prSet presAssocID="{D2137685-FFA0-417C-8B34-8586F1ACC781}" presName="gap" presStyleCnt="0"/>
      <dgm:spPr/>
    </dgm:pt>
    <dgm:pt modelId="{5A875BC9-B787-4BA2-9E41-22BEA3A682EE}" type="pres">
      <dgm:prSet presAssocID="{D2137685-FFA0-417C-8B34-8586F1ACC781}" presName="medCircle2" presStyleLbl="vennNode1" presStyleIdx="4" presStyleCnt="5"/>
      <dgm:spPr/>
    </dgm:pt>
    <dgm:pt modelId="{4306E4A2-20C5-4AE5-9E9A-949D32CCC341}" type="pres">
      <dgm:prSet presAssocID="{D2137685-FFA0-417C-8B34-8586F1ACC781}" presName="txLvlOnly1" presStyleLbl="revTx" presStyleIdx="4" presStyleCnt="5"/>
      <dgm:spPr>
        <a:prstGeom prst="rect">
          <a:avLst/>
        </a:prstGeom>
      </dgm:spPr>
      <dgm:t>
        <a:bodyPr/>
        <a:lstStyle/>
        <a:p>
          <a:endParaRPr lang="fr-FR"/>
        </a:p>
      </dgm:t>
    </dgm:pt>
  </dgm:ptLst>
  <dgm:cxnLst>
    <dgm:cxn modelId="{631D628D-EDA4-4E2C-BFA3-D5031691CF62}" type="presOf" srcId="{2A159125-1051-4AA8-835F-496E941A84B5}" destId="{76563738-1D77-46D9-BD40-0E715BD73A3D}" srcOrd="0" destOrd="0" presId="urn:microsoft.com/office/officeart/2008/layout/VerticalCircleList"/>
    <dgm:cxn modelId="{650419A2-97E9-4388-A45D-F37670FD1E33}" type="presOf" srcId="{D2137685-FFA0-417C-8B34-8586F1ACC781}" destId="{4306E4A2-20C5-4AE5-9E9A-949D32CCC341}" srcOrd="0" destOrd="0" presId="urn:microsoft.com/office/officeart/2008/layout/VerticalCircleList"/>
    <dgm:cxn modelId="{862E60EB-C4F3-4ADC-A384-AE1A9ADD9FBB}" srcId="{2A159125-1051-4AA8-835F-496E941A84B5}" destId="{05A0BF0D-9139-4B88-968A-199C1C347958}" srcOrd="0" destOrd="0" parTransId="{2A371351-BD82-407A-8B5C-B89E7834073F}" sibTransId="{AAC7FE77-166A-48C8-8477-E080CF3F2E22}"/>
    <dgm:cxn modelId="{A7DC7BA3-5E76-45FA-8DB6-68B5E6462123}" type="presOf" srcId="{E08824AF-2776-46AB-AF25-4E02C7E86223}" destId="{AF6B1511-3A1F-4AFF-AB48-2A24F6AA8DAF}" srcOrd="0" destOrd="0" presId="urn:microsoft.com/office/officeart/2008/layout/VerticalCircleList"/>
    <dgm:cxn modelId="{1C289D0D-43F3-49A8-A34D-12737CAED64F}" type="presOf" srcId="{FDE0A19D-492A-453C-A77F-91DC9C63D438}" destId="{7092131B-878D-445F-80D6-CD658394E780}" srcOrd="0" destOrd="0" presId="urn:microsoft.com/office/officeart/2008/layout/VerticalCircleList"/>
    <dgm:cxn modelId="{1ACAFDBD-293F-49AB-9C18-A5CAE05546A8}" srcId="{2A159125-1051-4AA8-835F-496E941A84B5}" destId="{FDE0A19D-492A-453C-A77F-91DC9C63D438}" srcOrd="3" destOrd="0" parTransId="{F491AA96-EB10-46DE-BAFB-4A69DFE1489A}" sibTransId="{99C3B539-2082-4B89-ACA6-5CB860BA9308}"/>
    <dgm:cxn modelId="{F0513E70-F309-4E93-8A83-90A390599E13}" srcId="{2A159125-1051-4AA8-835F-496E941A84B5}" destId="{D2137685-FFA0-417C-8B34-8586F1ACC781}" srcOrd="4" destOrd="0" parTransId="{4342A7D7-382A-46D1-B512-22D3AB51DE70}" sibTransId="{FE5D7BC3-84C4-4E10-AAD2-B4E7C94BD357}"/>
    <dgm:cxn modelId="{87C8FDD3-EF42-4241-B259-4043F4207536}" type="presOf" srcId="{05A0BF0D-9139-4B88-968A-199C1C347958}" destId="{2D259F84-06D1-4041-955F-A4F5CE48CF56}" srcOrd="0" destOrd="0" presId="urn:microsoft.com/office/officeart/2008/layout/VerticalCircleList"/>
    <dgm:cxn modelId="{187AEA71-101A-4118-9AF8-18DA7B5F34B9}" type="presOf" srcId="{D52C9148-1D12-48E5-B43C-80E1BD737E4C}" destId="{0AB0C73D-8A98-4CC6-A85A-C8BDB53E41FC}" srcOrd="0" destOrd="0" presId="urn:microsoft.com/office/officeart/2008/layout/VerticalCircleList"/>
    <dgm:cxn modelId="{30EBA615-8E03-40B1-94D6-D45991976FF4}" srcId="{2A159125-1051-4AA8-835F-496E941A84B5}" destId="{D52C9148-1D12-48E5-B43C-80E1BD737E4C}" srcOrd="1" destOrd="0" parTransId="{2B105D11-5D0F-4A7D-B236-5346A904FE94}" sibTransId="{7AA87537-1E3E-49D0-92D5-680DF33DDFE0}"/>
    <dgm:cxn modelId="{2247F351-D30F-47FD-B9A1-230A2680E91F}" srcId="{2A159125-1051-4AA8-835F-496E941A84B5}" destId="{E08824AF-2776-46AB-AF25-4E02C7E86223}" srcOrd="2" destOrd="0" parTransId="{5BA24157-EEE0-4759-83B6-93216AC43681}" sibTransId="{8E57C367-058B-4F3F-B32D-082CC2A5ED96}"/>
    <dgm:cxn modelId="{70FD828C-7AC1-4542-AF13-5395A61C18AF}" type="presParOf" srcId="{76563738-1D77-46D9-BD40-0E715BD73A3D}" destId="{DBE025CB-626E-42AD-BAA4-3CC57039464C}" srcOrd="0" destOrd="0" presId="urn:microsoft.com/office/officeart/2008/layout/VerticalCircleList"/>
    <dgm:cxn modelId="{EE4000E3-28B8-47C5-BD91-69F1BEC8B6F9}" type="presParOf" srcId="{DBE025CB-626E-42AD-BAA4-3CC57039464C}" destId="{6E6B2B84-C526-4797-9A29-8C224306BE08}" srcOrd="0" destOrd="0" presId="urn:microsoft.com/office/officeart/2008/layout/VerticalCircleList"/>
    <dgm:cxn modelId="{4DB03495-FFA5-4EE6-9678-E4BE41D32464}" type="presParOf" srcId="{DBE025CB-626E-42AD-BAA4-3CC57039464C}" destId="{00D4FDE6-F896-4D2C-AAE5-2C86FD32F086}" srcOrd="1" destOrd="0" presId="urn:microsoft.com/office/officeart/2008/layout/VerticalCircleList"/>
    <dgm:cxn modelId="{AF47FD3D-F395-47FB-B1F4-E9629C834C19}" type="presParOf" srcId="{DBE025CB-626E-42AD-BAA4-3CC57039464C}" destId="{2D259F84-06D1-4041-955F-A4F5CE48CF56}" srcOrd="2" destOrd="0" presId="urn:microsoft.com/office/officeart/2008/layout/VerticalCircleList"/>
    <dgm:cxn modelId="{EE4803F7-476A-45F9-9636-577E9B6F6024}" type="presParOf" srcId="{76563738-1D77-46D9-BD40-0E715BD73A3D}" destId="{F2D43715-E0DF-4CE6-8398-65D4DE91395B}" srcOrd="1" destOrd="0" presId="urn:microsoft.com/office/officeart/2008/layout/VerticalCircleList"/>
    <dgm:cxn modelId="{87D770A4-4D88-4C86-9D58-1BE2C4821021}" type="presParOf" srcId="{F2D43715-E0DF-4CE6-8398-65D4DE91395B}" destId="{657DB321-555A-4A9A-84EA-DD6CA5DFA904}" srcOrd="0" destOrd="0" presId="urn:microsoft.com/office/officeart/2008/layout/VerticalCircleList"/>
    <dgm:cxn modelId="{F3F5DC8E-6EEE-4EEE-8E95-1F2A130319A4}" type="presParOf" srcId="{F2D43715-E0DF-4CE6-8398-65D4DE91395B}" destId="{3A39AC11-D741-4CD2-855B-B3FE86B8BFA4}" srcOrd="1" destOrd="0" presId="urn:microsoft.com/office/officeart/2008/layout/VerticalCircleList"/>
    <dgm:cxn modelId="{486E2466-D972-4ACE-8AC9-AD5C39E29333}" type="presParOf" srcId="{F2D43715-E0DF-4CE6-8398-65D4DE91395B}" destId="{0AB0C73D-8A98-4CC6-A85A-C8BDB53E41FC}" srcOrd="2" destOrd="0" presId="urn:microsoft.com/office/officeart/2008/layout/VerticalCircleList"/>
    <dgm:cxn modelId="{143A4C67-3780-4E0A-9FB6-6D5B1C5C2ED5}" type="presParOf" srcId="{76563738-1D77-46D9-BD40-0E715BD73A3D}" destId="{3C3D0FB0-2364-443C-9338-8638690ABE25}" srcOrd="2" destOrd="0" presId="urn:microsoft.com/office/officeart/2008/layout/VerticalCircleList"/>
    <dgm:cxn modelId="{61CC7056-0864-44B2-A46F-42A9D1865F56}" type="presParOf" srcId="{3C3D0FB0-2364-443C-9338-8638690ABE25}" destId="{D22C10C3-B927-4DFE-B04C-A710B376FAE9}" srcOrd="0" destOrd="0" presId="urn:microsoft.com/office/officeart/2008/layout/VerticalCircleList"/>
    <dgm:cxn modelId="{0C533A2F-508A-4171-BC18-65428A7B2C80}" type="presParOf" srcId="{3C3D0FB0-2364-443C-9338-8638690ABE25}" destId="{98A78081-2374-4322-959A-3643224EDE63}" srcOrd="1" destOrd="0" presId="urn:microsoft.com/office/officeart/2008/layout/VerticalCircleList"/>
    <dgm:cxn modelId="{FA4FFF46-A733-45B0-8473-9A6CA9B7CD6F}" type="presParOf" srcId="{3C3D0FB0-2364-443C-9338-8638690ABE25}" destId="{AF6B1511-3A1F-4AFF-AB48-2A24F6AA8DAF}" srcOrd="2" destOrd="0" presId="urn:microsoft.com/office/officeart/2008/layout/VerticalCircleList"/>
    <dgm:cxn modelId="{F23C5827-2236-4E5B-A79D-45AF839139CE}" type="presParOf" srcId="{76563738-1D77-46D9-BD40-0E715BD73A3D}" destId="{DA2BFE8A-3854-473B-85E2-F9984791FE72}" srcOrd="3" destOrd="0" presId="urn:microsoft.com/office/officeart/2008/layout/VerticalCircleList"/>
    <dgm:cxn modelId="{845BC2F9-6103-4F86-AEE4-BFC1D0FBAFA9}" type="presParOf" srcId="{DA2BFE8A-3854-473B-85E2-F9984791FE72}" destId="{04669837-2DF4-428F-881D-C5BF0A591059}" srcOrd="0" destOrd="0" presId="urn:microsoft.com/office/officeart/2008/layout/VerticalCircleList"/>
    <dgm:cxn modelId="{02E6658F-32BA-4AD7-AD20-DAF012F2674C}" type="presParOf" srcId="{DA2BFE8A-3854-473B-85E2-F9984791FE72}" destId="{C9666334-AD9C-46C5-A538-26025A7C8761}" srcOrd="1" destOrd="0" presId="urn:microsoft.com/office/officeart/2008/layout/VerticalCircleList"/>
    <dgm:cxn modelId="{90CB7E09-A22A-4FA0-ABEC-C97DCA2E681E}" type="presParOf" srcId="{DA2BFE8A-3854-473B-85E2-F9984791FE72}" destId="{7092131B-878D-445F-80D6-CD658394E780}" srcOrd="2" destOrd="0" presId="urn:microsoft.com/office/officeart/2008/layout/VerticalCircleList"/>
    <dgm:cxn modelId="{7EBE8E65-4C46-4072-9DF8-8799E35A80CC}" type="presParOf" srcId="{76563738-1D77-46D9-BD40-0E715BD73A3D}" destId="{425CABF6-5098-489B-870D-9C2AA43BBB31}" srcOrd="4" destOrd="0" presId="urn:microsoft.com/office/officeart/2008/layout/VerticalCircleList"/>
    <dgm:cxn modelId="{F92EAFD8-4257-44A1-B72D-943BBBA4AFA8}" type="presParOf" srcId="{425CABF6-5098-489B-870D-9C2AA43BBB31}" destId="{7314C3B5-07EC-4E4B-B2B6-5BEC86D14A1A}" srcOrd="0" destOrd="0" presId="urn:microsoft.com/office/officeart/2008/layout/VerticalCircleList"/>
    <dgm:cxn modelId="{CED2893C-AAA0-4AFF-A79E-2DA0CE71A919}" type="presParOf" srcId="{425CABF6-5098-489B-870D-9C2AA43BBB31}" destId="{5A875BC9-B787-4BA2-9E41-22BEA3A682EE}" srcOrd="1" destOrd="0" presId="urn:microsoft.com/office/officeart/2008/layout/VerticalCircleList"/>
    <dgm:cxn modelId="{95F3948F-1272-467A-A0F5-5645D8EE9EC2}" type="presParOf" srcId="{425CABF6-5098-489B-870D-9C2AA43BBB31}" destId="{4306E4A2-20C5-4AE5-9E9A-949D32CCC34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8931D5-7028-42EA-83A5-AA6C17AEC4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87997D81-82D8-46E6-AFBC-26E98A69597B}">
      <dgm:prSet phldrT="[Texte]"/>
      <dgm:spPr/>
      <dgm:t>
        <a:bodyPr/>
        <a:lstStyle/>
        <a:p>
          <a:r>
            <a:rPr lang="fr-FR" cap="small" baseline="0" dirty="0" smtClean="0"/>
            <a:t>Construisons une culture commune</a:t>
          </a:r>
        </a:p>
      </dgm:t>
    </dgm:pt>
    <dgm:pt modelId="{5FDB1DE7-F1AE-4787-A0FC-476419F78C1E}" type="parTrans" cxnId="{C851D4BB-4B3E-4893-B0D8-5DD6678D49BE}">
      <dgm:prSet/>
      <dgm:spPr/>
      <dgm:t>
        <a:bodyPr/>
        <a:lstStyle/>
        <a:p>
          <a:endParaRPr lang="fr-FR"/>
        </a:p>
      </dgm:t>
    </dgm:pt>
    <dgm:pt modelId="{B16D2540-0C82-47B6-B745-B49EB0D466A6}" type="sibTrans" cxnId="{C851D4BB-4B3E-4893-B0D8-5DD6678D49BE}">
      <dgm:prSet/>
      <dgm:spPr/>
      <dgm:t>
        <a:bodyPr/>
        <a:lstStyle/>
        <a:p>
          <a:endParaRPr lang="fr-FR"/>
        </a:p>
      </dgm:t>
    </dgm:pt>
    <dgm:pt modelId="{3E4C85E1-DCFC-4B2C-BC98-01090BADDC41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cap="small" baseline="0" dirty="0" smtClean="0"/>
            <a:t>Intégrons les compétences communes dans les scénarii</a:t>
          </a:r>
        </a:p>
        <a:p>
          <a:endParaRPr lang="fr-FR" dirty="0" smtClean="0"/>
        </a:p>
      </dgm:t>
    </dgm:pt>
    <dgm:pt modelId="{26CB82A8-ED07-4B05-925D-890B0703AEFF}" type="parTrans" cxnId="{B163E992-1AF4-48D4-865E-D0502EDB3772}">
      <dgm:prSet/>
      <dgm:spPr/>
      <dgm:t>
        <a:bodyPr/>
        <a:lstStyle/>
        <a:p>
          <a:endParaRPr lang="fr-FR"/>
        </a:p>
      </dgm:t>
    </dgm:pt>
    <dgm:pt modelId="{D5178EDB-DFA3-49A1-9716-18710AEC9620}" type="sibTrans" cxnId="{B163E992-1AF4-48D4-865E-D0502EDB3772}">
      <dgm:prSet/>
      <dgm:spPr/>
      <dgm:t>
        <a:bodyPr/>
        <a:lstStyle/>
        <a:p>
          <a:endParaRPr lang="fr-FR"/>
        </a:p>
      </dgm:t>
    </dgm:pt>
    <dgm:pt modelId="{B2BAA9DB-BFC0-4716-8C96-56AB6BE73638}">
      <dgm:prSet/>
      <dgm:spPr/>
      <dgm:t>
        <a:bodyPr/>
        <a:lstStyle/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cap="small" baseline="0" dirty="0" smtClean="0"/>
            <a:t>Référençons les compétences communes dans nos progressions pédagogiques</a:t>
          </a:r>
          <a:endParaRPr lang="fr-FR" cap="small" baseline="0" dirty="0"/>
        </a:p>
      </dgm:t>
    </dgm:pt>
    <dgm:pt modelId="{3A3A9DB9-BB68-43E5-85B4-33A3194C24FA}" type="parTrans" cxnId="{DFAF420D-2B82-45B9-9B97-5CD0BC1390B6}">
      <dgm:prSet/>
      <dgm:spPr/>
      <dgm:t>
        <a:bodyPr/>
        <a:lstStyle/>
        <a:p>
          <a:endParaRPr lang="fr-FR"/>
        </a:p>
      </dgm:t>
    </dgm:pt>
    <dgm:pt modelId="{421C01ED-7FD6-4D5B-B268-8A9EB51A0A59}" type="sibTrans" cxnId="{DFAF420D-2B82-45B9-9B97-5CD0BC1390B6}">
      <dgm:prSet/>
      <dgm:spPr/>
      <dgm:t>
        <a:bodyPr/>
        <a:lstStyle/>
        <a:p>
          <a:endParaRPr lang="fr-FR"/>
        </a:p>
      </dgm:t>
    </dgm:pt>
    <dgm:pt modelId="{54C073F7-9A86-4728-908B-B93B444FC285}">
      <dgm:prSet phldrT="[Texte]"/>
      <dgm:spPr/>
      <dgm:t>
        <a:bodyPr/>
        <a:lstStyle/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cap="small" baseline="0" dirty="0" smtClean="0"/>
            <a:t>Ajoutons de  nouveaux partenaires  dans l’interactivité de nos scénarii</a:t>
          </a:r>
        </a:p>
      </dgm:t>
    </dgm:pt>
    <dgm:pt modelId="{F93DA5A8-1871-4DB4-A990-C8173655F25C}" type="parTrans" cxnId="{1BEC1940-A5ED-4D07-B6C6-A8FF09F868CB}">
      <dgm:prSet/>
      <dgm:spPr/>
      <dgm:t>
        <a:bodyPr/>
        <a:lstStyle/>
        <a:p>
          <a:endParaRPr lang="fr-FR"/>
        </a:p>
      </dgm:t>
    </dgm:pt>
    <dgm:pt modelId="{8D1645F9-E3FC-41E6-A65F-A6D0A25A868A}" type="sibTrans" cxnId="{1BEC1940-A5ED-4D07-B6C6-A8FF09F868CB}">
      <dgm:prSet/>
      <dgm:spPr/>
      <dgm:t>
        <a:bodyPr/>
        <a:lstStyle/>
        <a:p>
          <a:endParaRPr lang="fr-FR"/>
        </a:p>
      </dgm:t>
    </dgm:pt>
    <dgm:pt modelId="{CDD81456-7FC3-473A-AC85-435992EC312F}">
      <dgm:prSet/>
      <dgm:spPr/>
      <dgm:t>
        <a:bodyPr/>
        <a:lstStyle/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cap="small" baseline="0" dirty="0" smtClean="0"/>
            <a:t>Toujours des PPF d’équipes et de cycle avec une entrée par les situations </a:t>
          </a:r>
          <a:endParaRPr lang="fr-FR" cap="small" baseline="0" dirty="0"/>
        </a:p>
      </dgm:t>
    </dgm:pt>
    <dgm:pt modelId="{A71D28F0-8936-4FAE-BDE3-4CB08FDD99F6}" type="parTrans" cxnId="{29D13C22-9CB0-4D9A-BE8B-993E229BE128}">
      <dgm:prSet/>
      <dgm:spPr/>
      <dgm:t>
        <a:bodyPr/>
        <a:lstStyle/>
        <a:p>
          <a:endParaRPr lang="fr-FR"/>
        </a:p>
      </dgm:t>
    </dgm:pt>
    <dgm:pt modelId="{DBD005BB-024A-44FE-BE80-288A7072142D}" type="sibTrans" cxnId="{29D13C22-9CB0-4D9A-BE8B-993E229BE128}">
      <dgm:prSet/>
      <dgm:spPr/>
      <dgm:t>
        <a:bodyPr/>
        <a:lstStyle/>
        <a:p>
          <a:endParaRPr lang="fr-FR"/>
        </a:p>
      </dgm:t>
    </dgm:pt>
    <dgm:pt modelId="{E5C5805F-FFF8-4859-AC51-5A7F868352E9}">
      <dgm:prSet/>
      <dgm:spPr/>
      <dgm:t>
        <a:bodyPr/>
        <a:lstStyle/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cap="small" baseline="0" dirty="0" smtClean="0"/>
            <a:t>Toujours une professionnalisation des élèves en situation et par les situations (faire, expliciter, généraliser) (des aléas, de la complexité, de la variabilité)</a:t>
          </a:r>
        </a:p>
      </dgm:t>
    </dgm:pt>
    <dgm:pt modelId="{BEC9731C-EA9F-4FE4-A99C-1C8C969EE089}" type="parTrans" cxnId="{CF46D66C-522E-4081-A91C-48788F804E5C}">
      <dgm:prSet/>
      <dgm:spPr/>
      <dgm:t>
        <a:bodyPr/>
        <a:lstStyle/>
        <a:p>
          <a:endParaRPr lang="fr-FR"/>
        </a:p>
      </dgm:t>
    </dgm:pt>
    <dgm:pt modelId="{1196CC94-AC7C-4F18-A8E0-745A282FA837}" type="sibTrans" cxnId="{CF46D66C-522E-4081-A91C-48788F804E5C}">
      <dgm:prSet/>
      <dgm:spPr/>
      <dgm:t>
        <a:bodyPr/>
        <a:lstStyle/>
        <a:p>
          <a:endParaRPr lang="fr-FR"/>
        </a:p>
      </dgm:t>
    </dgm:pt>
    <dgm:pt modelId="{CCCBB42F-EB8F-4D7E-B7AF-AA76CCB1A7B2}">
      <dgm:prSet/>
      <dgm:spPr/>
      <dgm:t>
        <a:bodyPr/>
        <a:lstStyle/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cap="small" baseline="0" dirty="0" smtClean="0"/>
            <a:t>Toujours des formes d’évaluation par profils.</a:t>
          </a:r>
          <a:endParaRPr lang="fr-FR" cap="small" baseline="0" dirty="0"/>
        </a:p>
      </dgm:t>
    </dgm:pt>
    <dgm:pt modelId="{D6C408D9-BF35-4837-AF3A-FD7B5AB1135B}" type="parTrans" cxnId="{88BF64B3-88E6-4C10-B1C1-1455548355C0}">
      <dgm:prSet/>
      <dgm:spPr/>
      <dgm:t>
        <a:bodyPr/>
        <a:lstStyle/>
        <a:p>
          <a:endParaRPr lang="fr-FR"/>
        </a:p>
      </dgm:t>
    </dgm:pt>
    <dgm:pt modelId="{DC15BDA1-9141-4F98-8473-21AA84976BDF}" type="sibTrans" cxnId="{88BF64B3-88E6-4C10-B1C1-1455548355C0}">
      <dgm:prSet/>
      <dgm:spPr/>
      <dgm:t>
        <a:bodyPr/>
        <a:lstStyle/>
        <a:p>
          <a:endParaRPr lang="fr-FR"/>
        </a:p>
      </dgm:t>
    </dgm:pt>
    <dgm:pt modelId="{EDF0F4E7-B9DB-44C0-87F1-F7D0E59FD5A1}" type="pres">
      <dgm:prSet presAssocID="{4B8931D5-7028-42EA-83A5-AA6C17AEC4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3AF876AF-3904-4D16-8AB9-BB16A8EBC691}" type="pres">
      <dgm:prSet presAssocID="{4B8931D5-7028-42EA-83A5-AA6C17AEC476}" presName="Name1" presStyleCnt="0"/>
      <dgm:spPr/>
      <dgm:t>
        <a:bodyPr/>
        <a:lstStyle/>
        <a:p>
          <a:endParaRPr lang="fr-FR"/>
        </a:p>
      </dgm:t>
    </dgm:pt>
    <dgm:pt modelId="{F87FA67B-2BB3-422A-A66F-15A21B757BF3}" type="pres">
      <dgm:prSet presAssocID="{4B8931D5-7028-42EA-83A5-AA6C17AEC476}" presName="cycle" presStyleCnt="0"/>
      <dgm:spPr/>
      <dgm:t>
        <a:bodyPr/>
        <a:lstStyle/>
        <a:p>
          <a:endParaRPr lang="fr-FR"/>
        </a:p>
      </dgm:t>
    </dgm:pt>
    <dgm:pt modelId="{FB08E6FE-6DCD-4710-A3AF-C17508A98B8D}" type="pres">
      <dgm:prSet presAssocID="{4B8931D5-7028-42EA-83A5-AA6C17AEC476}" presName="srcNode" presStyleLbl="node1" presStyleIdx="0" presStyleCnt="7"/>
      <dgm:spPr/>
      <dgm:t>
        <a:bodyPr/>
        <a:lstStyle/>
        <a:p>
          <a:endParaRPr lang="fr-FR"/>
        </a:p>
      </dgm:t>
    </dgm:pt>
    <dgm:pt modelId="{4A304010-0130-4EFD-B7CC-47E1319B919D}" type="pres">
      <dgm:prSet presAssocID="{4B8931D5-7028-42EA-83A5-AA6C17AEC476}" presName="conn" presStyleLbl="parChTrans1D2" presStyleIdx="0" presStyleCnt="1"/>
      <dgm:spPr/>
      <dgm:t>
        <a:bodyPr/>
        <a:lstStyle/>
        <a:p>
          <a:endParaRPr lang="fr-FR"/>
        </a:p>
      </dgm:t>
    </dgm:pt>
    <dgm:pt modelId="{8408776A-CDC3-4EAE-A347-2280220DEA96}" type="pres">
      <dgm:prSet presAssocID="{4B8931D5-7028-42EA-83A5-AA6C17AEC476}" presName="extraNode" presStyleLbl="node1" presStyleIdx="0" presStyleCnt="7"/>
      <dgm:spPr/>
      <dgm:t>
        <a:bodyPr/>
        <a:lstStyle/>
        <a:p>
          <a:endParaRPr lang="fr-FR"/>
        </a:p>
      </dgm:t>
    </dgm:pt>
    <dgm:pt modelId="{7F9927C0-48A5-4A9A-9C96-D729AA85F4FF}" type="pres">
      <dgm:prSet presAssocID="{4B8931D5-7028-42EA-83A5-AA6C17AEC476}" presName="dstNode" presStyleLbl="node1" presStyleIdx="0" presStyleCnt="7"/>
      <dgm:spPr/>
      <dgm:t>
        <a:bodyPr/>
        <a:lstStyle/>
        <a:p>
          <a:endParaRPr lang="fr-FR"/>
        </a:p>
      </dgm:t>
    </dgm:pt>
    <dgm:pt modelId="{B45EE255-4FE5-4C37-AF1D-9A1820D44AB6}" type="pres">
      <dgm:prSet presAssocID="{87997D81-82D8-46E6-AFBC-26E98A69597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5BCB92-B2CF-4E20-8262-90703C339797}" type="pres">
      <dgm:prSet presAssocID="{87997D81-82D8-46E6-AFBC-26E98A69597B}" presName="accent_1" presStyleCnt="0"/>
      <dgm:spPr/>
      <dgm:t>
        <a:bodyPr/>
        <a:lstStyle/>
        <a:p>
          <a:endParaRPr lang="fr-FR"/>
        </a:p>
      </dgm:t>
    </dgm:pt>
    <dgm:pt modelId="{6CAB3751-5359-48FF-9A00-8913BC82EAC3}" type="pres">
      <dgm:prSet presAssocID="{87997D81-82D8-46E6-AFBC-26E98A69597B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4F090F3B-A551-4BF2-AB17-4BD929B9539D}" type="pres">
      <dgm:prSet presAssocID="{54C073F7-9A86-4728-908B-B93B444FC28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BD1622-B03C-4695-B8BE-93D06F44B4CB}" type="pres">
      <dgm:prSet presAssocID="{54C073F7-9A86-4728-908B-B93B444FC285}" presName="accent_2" presStyleCnt="0"/>
      <dgm:spPr/>
      <dgm:t>
        <a:bodyPr/>
        <a:lstStyle/>
        <a:p>
          <a:endParaRPr lang="fr-FR"/>
        </a:p>
      </dgm:t>
    </dgm:pt>
    <dgm:pt modelId="{9B501AAF-FF77-413D-8E97-153CCF48FE58}" type="pres">
      <dgm:prSet presAssocID="{54C073F7-9A86-4728-908B-B93B444FC285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6FAA941F-2AD8-4C37-B80E-3F8FFDDD9E1D}" type="pres">
      <dgm:prSet presAssocID="{3E4C85E1-DCFC-4B2C-BC98-01090BADDC4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C3B5C7-6DCA-42AE-97FC-7F12554DB8D2}" type="pres">
      <dgm:prSet presAssocID="{3E4C85E1-DCFC-4B2C-BC98-01090BADDC41}" presName="accent_3" presStyleCnt="0"/>
      <dgm:spPr/>
      <dgm:t>
        <a:bodyPr/>
        <a:lstStyle/>
        <a:p>
          <a:endParaRPr lang="fr-FR"/>
        </a:p>
      </dgm:t>
    </dgm:pt>
    <dgm:pt modelId="{A6483B65-A051-4132-B307-2208C140D20E}" type="pres">
      <dgm:prSet presAssocID="{3E4C85E1-DCFC-4B2C-BC98-01090BADDC41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53EABD11-1CDE-40C1-85ED-91B9301DCF24}" type="pres">
      <dgm:prSet presAssocID="{B2BAA9DB-BFC0-4716-8C96-56AB6BE7363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EABBF2-E9EE-4DEE-A68B-23699CF577F2}" type="pres">
      <dgm:prSet presAssocID="{B2BAA9DB-BFC0-4716-8C96-56AB6BE73638}" presName="accent_4" presStyleCnt="0"/>
      <dgm:spPr/>
      <dgm:t>
        <a:bodyPr/>
        <a:lstStyle/>
        <a:p>
          <a:endParaRPr lang="fr-FR"/>
        </a:p>
      </dgm:t>
    </dgm:pt>
    <dgm:pt modelId="{B3B73069-169A-4730-9005-52223397D6DC}" type="pres">
      <dgm:prSet presAssocID="{B2BAA9DB-BFC0-4716-8C96-56AB6BE73638}" presName="accentRepeatNode" presStyleLbl="solidFgAcc1" presStyleIdx="3" presStyleCnt="7"/>
      <dgm:spPr/>
      <dgm:t>
        <a:bodyPr/>
        <a:lstStyle/>
        <a:p>
          <a:endParaRPr lang="fr-FR"/>
        </a:p>
      </dgm:t>
    </dgm:pt>
    <dgm:pt modelId="{0BFC3478-050D-4A44-9FF6-0B401419AC8D}" type="pres">
      <dgm:prSet presAssocID="{CDD81456-7FC3-473A-AC85-435992EC312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73A90E-B489-47E0-9CCD-DE4876C0B5C7}" type="pres">
      <dgm:prSet presAssocID="{CDD81456-7FC3-473A-AC85-435992EC312F}" presName="accent_5" presStyleCnt="0"/>
      <dgm:spPr/>
      <dgm:t>
        <a:bodyPr/>
        <a:lstStyle/>
        <a:p>
          <a:endParaRPr lang="fr-FR"/>
        </a:p>
      </dgm:t>
    </dgm:pt>
    <dgm:pt modelId="{86708253-56DE-4CC5-8606-D3453EAC99DA}" type="pres">
      <dgm:prSet presAssocID="{CDD81456-7FC3-473A-AC85-435992EC312F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74DC3751-B67B-42B9-88EB-DD8D37E42DD3}" type="pres">
      <dgm:prSet presAssocID="{E5C5805F-FFF8-4859-AC51-5A7F868352E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50EF08-29D1-40F0-A9C3-E72F5E543FCD}" type="pres">
      <dgm:prSet presAssocID="{E5C5805F-FFF8-4859-AC51-5A7F868352E9}" presName="accent_6" presStyleCnt="0"/>
      <dgm:spPr/>
      <dgm:t>
        <a:bodyPr/>
        <a:lstStyle/>
        <a:p>
          <a:endParaRPr lang="fr-FR"/>
        </a:p>
      </dgm:t>
    </dgm:pt>
    <dgm:pt modelId="{2A7FA74F-7E36-4ACC-8A67-6E0ED2DABE20}" type="pres">
      <dgm:prSet presAssocID="{E5C5805F-FFF8-4859-AC51-5A7F868352E9}" presName="accentRepeatNode" presStyleLbl="solidFgAcc1" presStyleIdx="5" presStyleCnt="7"/>
      <dgm:spPr/>
      <dgm:t>
        <a:bodyPr/>
        <a:lstStyle/>
        <a:p>
          <a:endParaRPr lang="fr-FR"/>
        </a:p>
      </dgm:t>
    </dgm:pt>
    <dgm:pt modelId="{36C31CF0-EC0C-4C1E-8929-186473C7070B}" type="pres">
      <dgm:prSet presAssocID="{CCCBB42F-EB8F-4D7E-B7AF-AA76CCB1A7B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56B1C4-0851-4E2F-AA3F-775A7CD03C1B}" type="pres">
      <dgm:prSet presAssocID="{CCCBB42F-EB8F-4D7E-B7AF-AA76CCB1A7B2}" presName="accent_7" presStyleCnt="0"/>
      <dgm:spPr/>
      <dgm:t>
        <a:bodyPr/>
        <a:lstStyle/>
        <a:p>
          <a:endParaRPr lang="fr-FR"/>
        </a:p>
      </dgm:t>
    </dgm:pt>
    <dgm:pt modelId="{C00766F7-1DCF-4594-9A29-10B42ED4857C}" type="pres">
      <dgm:prSet presAssocID="{CCCBB42F-EB8F-4D7E-B7AF-AA76CCB1A7B2}" presName="accentRepeatNode" presStyleLbl="solidFgAcc1" presStyleIdx="6" presStyleCnt="7"/>
      <dgm:spPr/>
      <dgm:t>
        <a:bodyPr/>
        <a:lstStyle/>
        <a:p>
          <a:endParaRPr lang="fr-FR"/>
        </a:p>
      </dgm:t>
    </dgm:pt>
  </dgm:ptLst>
  <dgm:cxnLst>
    <dgm:cxn modelId="{7508D5DE-BD29-4E2D-A25A-E1A1A2382103}" type="presOf" srcId="{87997D81-82D8-46E6-AFBC-26E98A69597B}" destId="{B45EE255-4FE5-4C37-AF1D-9A1820D44AB6}" srcOrd="0" destOrd="0" presId="urn:microsoft.com/office/officeart/2008/layout/VerticalCurvedList"/>
    <dgm:cxn modelId="{1BEC1940-A5ED-4D07-B6C6-A8FF09F868CB}" srcId="{4B8931D5-7028-42EA-83A5-AA6C17AEC476}" destId="{54C073F7-9A86-4728-908B-B93B444FC285}" srcOrd="1" destOrd="0" parTransId="{F93DA5A8-1871-4DB4-A990-C8173655F25C}" sibTransId="{8D1645F9-E3FC-41E6-A65F-A6D0A25A868A}"/>
    <dgm:cxn modelId="{0050FF15-4620-4362-8A0E-35CE72AF2B56}" type="presOf" srcId="{CCCBB42F-EB8F-4D7E-B7AF-AA76CCB1A7B2}" destId="{36C31CF0-EC0C-4C1E-8929-186473C7070B}" srcOrd="0" destOrd="0" presId="urn:microsoft.com/office/officeart/2008/layout/VerticalCurvedList"/>
    <dgm:cxn modelId="{29D13C22-9CB0-4D9A-BE8B-993E229BE128}" srcId="{4B8931D5-7028-42EA-83A5-AA6C17AEC476}" destId="{CDD81456-7FC3-473A-AC85-435992EC312F}" srcOrd="4" destOrd="0" parTransId="{A71D28F0-8936-4FAE-BDE3-4CB08FDD99F6}" sibTransId="{DBD005BB-024A-44FE-BE80-288A7072142D}"/>
    <dgm:cxn modelId="{CF46D66C-522E-4081-A91C-48788F804E5C}" srcId="{4B8931D5-7028-42EA-83A5-AA6C17AEC476}" destId="{E5C5805F-FFF8-4859-AC51-5A7F868352E9}" srcOrd="5" destOrd="0" parTransId="{BEC9731C-EA9F-4FE4-A99C-1C8C969EE089}" sibTransId="{1196CC94-AC7C-4F18-A8E0-745A282FA837}"/>
    <dgm:cxn modelId="{EDE855EC-4029-4E25-AACB-E73601ED64D7}" type="presOf" srcId="{B2BAA9DB-BFC0-4716-8C96-56AB6BE73638}" destId="{53EABD11-1CDE-40C1-85ED-91B9301DCF24}" srcOrd="0" destOrd="0" presId="urn:microsoft.com/office/officeart/2008/layout/VerticalCurvedList"/>
    <dgm:cxn modelId="{88BF64B3-88E6-4C10-B1C1-1455548355C0}" srcId="{4B8931D5-7028-42EA-83A5-AA6C17AEC476}" destId="{CCCBB42F-EB8F-4D7E-B7AF-AA76CCB1A7B2}" srcOrd="6" destOrd="0" parTransId="{D6C408D9-BF35-4837-AF3A-FD7B5AB1135B}" sibTransId="{DC15BDA1-9141-4F98-8473-21AA84976BDF}"/>
    <dgm:cxn modelId="{1423F62B-5558-4CC9-AD88-D9F11DDBBA4B}" type="presOf" srcId="{54C073F7-9A86-4728-908B-B93B444FC285}" destId="{4F090F3B-A551-4BF2-AB17-4BD929B9539D}" srcOrd="0" destOrd="0" presId="urn:microsoft.com/office/officeart/2008/layout/VerticalCurvedList"/>
    <dgm:cxn modelId="{8032C873-7A79-42EF-9350-F6D973993AE7}" type="presOf" srcId="{3E4C85E1-DCFC-4B2C-BC98-01090BADDC41}" destId="{6FAA941F-2AD8-4C37-B80E-3F8FFDDD9E1D}" srcOrd="0" destOrd="0" presId="urn:microsoft.com/office/officeart/2008/layout/VerticalCurvedList"/>
    <dgm:cxn modelId="{267B93E6-722F-48A7-876B-D00AC7664D90}" type="presOf" srcId="{4B8931D5-7028-42EA-83A5-AA6C17AEC476}" destId="{EDF0F4E7-B9DB-44C0-87F1-F7D0E59FD5A1}" srcOrd="0" destOrd="0" presId="urn:microsoft.com/office/officeart/2008/layout/VerticalCurvedList"/>
    <dgm:cxn modelId="{E91BAF07-D3AC-45FA-BD44-64C057028146}" type="presOf" srcId="{E5C5805F-FFF8-4859-AC51-5A7F868352E9}" destId="{74DC3751-B67B-42B9-88EB-DD8D37E42DD3}" srcOrd="0" destOrd="0" presId="urn:microsoft.com/office/officeart/2008/layout/VerticalCurvedList"/>
    <dgm:cxn modelId="{DFAF420D-2B82-45B9-9B97-5CD0BC1390B6}" srcId="{4B8931D5-7028-42EA-83A5-AA6C17AEC476}" destId="{B2BAA9DB-BFC0-4716-8C96-56AB6BE73638}" srcOrd="3" destOrd="0" parTransId="{3A3A9DB9-BB68-43E5-85B4-33A3194C24FA}" sibTransId="{421C01ED-7FD6-4D5B-B268-8A9EB51A0A59}"/>
    <dgm:cxn modelId="{C851D4BB-4B3E-4893-B0D8-5DD6678D49BE}" srcId="{4B8931D5-7028-42EA-83A5-AA6C17AEC476}" destId="{87997D81-82D8-46E6-AFBC-26E98A69597B}" srcOrd="0" destOrd="0" parTransId="{5FDB1DE7-F1AE-4787-A0FC-476419F78C1E}" sibTransId="{B16D2540-0C82-47B6-B745-B49EB0D466A6}"/>
    <dgm:cxn modelId="{C6851846-B13B-4657-8D68-8ADB1DDB4622}" type="presOf" srcId="{CDD81456-7FC3-473A-AC85-435992EC312F}" destId="{0BFC3478-050D-4A44-9FF6-0B401419AC8D}" srcOrd="0" destOrd="0" presId="urn:microsoft.com/office/officeart/2008/layout/VerticalCurvedList"/>
    <dgm:cxn modelId="{B163E992-1AF4-48D4-865E-D0502EDB3772}" srcId="{4B8931D5-7028-42EA-83A5-AA6C17AEC476}" destId="{3E4C85E1-DCFC-4B2C-BC98-01090BADDC41}" srcOrd="2" destOrd="0" parTransId="{26CB82A8-ED07-4B05-925D-890B0703AEFF}" sibTransId="{D5178EDB-DFA3-49A1-9716-18710AEC9620}"/>
    <dgm:cxn modelId="{359F773F-0D7A-4477-A63B-FCB37D25CAFD}" type="presOf" srcId="{B16D2540-0C82-47B6-B745-B49EB0D466A6}" destId="{4A304010-0130-4EFD-B7CC-47E1319B919D}" srcOrd="0" destOrd="0" presId="urn:microsoft.com/office/officeart/2008/layout/VerticalCurvedList"/>
    <dgm:cxn modelId="{1A549C0E-4A24-4DD4-B1C9-A8331D117507}" type="presParOf" srcId="{EDF0F4E7-B9DB-44C0-87F1-F7D0E59FD5A1}" destId="{3AF876AF-3904-4D16-8AB9-BB16A8EBC691}" srcOrd="0" destOrd="0" presId="urn:microsoft.com/office/officeart/2008/layout/VerticalCurvedList"/>
    <dgm:cxn modelId="{97F1B6CB-8839-4A69-9A96-C8D255A9D788}" type="presParOf" srcId="{3AF876AF-3904-4D16-8AB9-BB16A8EBC691}" destId="{F87FA67B-2BB3-422A-A66F-15A21B757BF3}" srcOrd="0" destOrd="0" presId="urn:microsoft.com/office/officeart/2008/layout/VerticalCurvedList"/>
    <dgm:cxn modelId="{95389CFF-6C61-4B4B-9CB0-353260AA3799}" type="presParOf" srcId="{F87FA67B-2BB3-422A-A66F-15A21B757BF3}" destId="{FB08E6FE-6DCD-4710-A3AF-C17508A98B8D}" srcOrd="0" destOrd="0" presId="urn:microsoft.com/office/officeart/2008/layout/VerticalCurvedList"/>
    <dgm:cxn modelId="{C2F390CF-53FF-4FC8-B87D-9162BC3D48C1}" type="presParOf" srcId="{F87FA67B-2BB3-422A-A66F-15A21B757BF3}" destId="{4A304010-0130-4EFD-B7CC-47E1319B919D}" srcOrd="1" destOrd="0" presId="urn:microsoft.com/office/officeart/2008/layout/VerticalCurvedList"/>
    <dgm:cxn modelId="{5F9E1EBB-ADB4-448D-8449-3D508D70E0E3}" type="presParOf" srcId="{F87FA67B-2BB3-422A-A66F-15A21B757BF3}" destId="{8408776A-CDC3-4EAE-A347-2280220DEA96}" srcOrd="2" destOrd="0" presId="urn:microsoft.com/office/officeart/2008/layout/VerticalCurvedList"/>
    <dgm:cxn modelId="{F44D8BC3-271C-4889-84DA-595B5F82119E}" type="presParOf" srcId="{F87FA67B-2BB3-422A-A66F-15A21B757BF3}" destId="{7F9927C0-48A5-4A9A-9C96-D729AA85F4FF}" srcOrd="3" destOrd="0" presId="urn:microsoft.com/office/officeart/2008/layout/VerticalCurvedList"/>
    <dgm:cxn modelId="{AF936452-0E05-4790-AF29-1655B83EA782}" type="presParOf" srcId="{3AF876AF-3904-4D16-8AB9-BB16A8EBC691}" destId="{B45EE255-4FE5-4C37-AF1D-9A1820D44AB6}" srcOrd="1" destOrd="0" presId="urn:microsoft.com/office/officeart/2008/layout/VerticalCurvedList"/>
    <dgm:cxn modelId="{0B7ED728-CA6D-4FA8-BAED-814CEB2E1347}" type="presParOf" srcId="{3AF876AF-3904-4D16-8AB9-BB16A8EBC691}" destId="{FD5BCB92-B2CF-4E20-8262-90703C339797}" srcOrd="2" destOrd="0" presId="urn:microsoft.com/office/officeart/2008/layout/VerticalCurvedList"/>
    <dgm:cxn modelId="{477B9FFB-9234-4F19-9B95-2961B177B03D}" type="presParOf" srcId="{FD5BCB92-B2CF-4E20-8262-90703C339797}" destId="{6CAB3751-5359-48FF-9A00-8913BC82EAC3}" srcOrd="0" destOrd="0" presId="urn:microsoft.com/office/officeart/2008/layout/VerticalCurvedList"/>
    <dgm:cxn modelId="{E64C5054-713D-4719-824D-BE50908F23DB}" type="presParOf" srcId="{3AF876AF-3904-4D16-8AB9-BB16A8EBC691}" destId="{4F090F3B-A551-4BF2-AB17-4BD929B9539D}" srcOrd="3" destOrd="0" presId="urn:microsoft.com/office/officeart/2008/layout/VerticalCurvedList"/>
    <dgm:cxn modelId="{ABDE3A29-43BF-4680-ACBE-C81D0373535D}" type="presParOf" srcId="{3AF876AF-3904-4D16-8AB9-BB16A8EBC691}" destId="{01BD1622-B03C-4695-B8BE-93D06F44B4CB}" srcOrd="4" destOrd="0" presId="urn:microsoft.com/office/officeart/2008/layout/VerticalCurvedList"/>
    <dgm:cxn modelId="{8FF767E4-DB84-4E1F-9BF1-6EAFE1CE2CFA}" type="presParOf" srcId="{01BD1622-B03C-4695-B8BE-93D06F44B4CB}" destId="{9B501AAF-FF77-413D-8E97-153CCF48FE58}" srcOrd="0" destOrd="0" presId="urn:microsoft.com/office/officeart/2008/layout/VerticalCurvedList"/>
    <dgm:cxn modelId="{DDFF71F4-B3BA-4B7D-8785-53CECE2977C8}" type="presParOf" srcId="{3AF876AF-3904-4D16-8AB9-BB16A8EBC691}" destId="{6FAA941F-2AD8-4C37-B80E-3F8FFDDD9E1D}" srcOrd="5" destOrd="0" presId="urn:microsoft.com/office/officeart/2008/layout/VerticalCurvedList"/>
    <dgm:cxn modelId="{39B60B90-61B4-47F9-97D7-C87C69A612C0}" type="presParOf" srcId="{3AF876AF-3904-4D16-8AB9-BB16A8EBC691}" destId="{99C3B5C7-6DCA-42AE-97FC-7F12554DB8D2}" srcOrd="6" destOrd="0" presId="urn:microsoft.com/office/officeart/2008/layout/VerticalCurvedList"/>
    <dgm:cxn modelId="{5287A866-A454-49DE-B97A-5B35654829FF}" type="presParOf" srcId="{99C3B5C7-6DCA-42AE-97FC-7F12554DB8D2}" destId="{A6483B65-A051-4132-B307-2208C140D20E}" srcOrd="0" destOrd="0" presId="urn:microsoft.com/office/officeart/2008/layout/VerticalCurvedList"/>
    <dgm:cxn modelId="{6B8F5933-F381-4558-90E8-9AE4948C6C38}" type="presParOf" srcId="{3AF876AF-3904-4D16-8AB9-BB16A8EBC691}" destId="{53EABD11-1CDE-40C1-85ED-91B9301DCF24}" srcOrd="7" destOrd="0" presId="urn:microsoft.com/office/officeart/2008/layout/VerticalCurvedList"/>
    <dgm:cxn modelId="{F90E2F43-E124-49E0-8A44-03C65801ECB7}" type="presParOf" srcId="{3AF876AF-3904-4D16-8AB9-BB16A8EBC691}" destId="{C7EABBF2-E9EE-4DEE-A68B-23699CF577F2}" srcOrd="8" destOrd="0" presId="urn:microsoft.com/office/officeart/2008/layout/VerticalCurvedList"/>
    <dgm:cxn modelId="{5296B5CC-8FAC-4468-A29F-D7F5AFC0AA05}" type="presParOf" srcId="{C7EABBF2-E9EE-4DEE-A68B-23699CF577F2}" destId="{B3B73069-169A-4730-9005-52223397D6DC}" srcOrd="0" destOrd="0" presId="urn:microsoft.com/office/officeart/2008/layout/VerticalCurvedList"/>
    <dgm:cxn modelId="{58AE7CEA-EE54-4FDC-AD68-DC7DC37AB7F5}" type="presParOf" srcId="{3AF876AF-3904-4D16-8AB9-BB16A8EBC691}" destId="{0BFC3478-050D-4A44-9FF6-0B401419AC8D}" srcOrd="9" destOrd="0" presId="urn:microsoft.com/office/officeart/2008/layout/VerticalCurvedList"/>
    <dgm:cxn modelId="{B4EAF849-8560-445D-86E6-56BDF51297E4}" type="presParOf" srcId="{3AF876AF-3904-4D16-8AB9-BB16A8EBC691}" destId="{A873A90E-B489-47E0-9CCD-DE4876C0B5C7}" srcOrd="10" destOrd="0" presId="urn:microsoft.com/office/officeart/2008/layout/VerticalCurvedList"/>
    <dgm:cxn modelId="{DF759614-8F57-44F9-8116-27F6C09F3E3B}" type="presParOf" srcId="{A873A90E-B489-47E0-9CCD-DE4876C0B5C7}" destId="{86708253-56DE-4CC5-8606-D3453EAC99DA}" srcOrd="0" destOrd="0" presId="urn:microsoft.com/office/officeart/2008/layout/VerticalCurvedList"/>
    <dgm:cxn modelId="{4277E13B-1CB1-4F6D-A94B-67AE8F7388A6}" type="presParOf" srcId="{3AF876AF-3904-4D16-8AB9-BB16A8EBC691}" destId="{74DC3751-B67B-42B9-88EB-DD8D37E42DD3}" srcOrd="11" destOrd="0" presId="urn:microsoft.com/office/officeart/2008/layout/VerticalCurvedList"/>
    <dgm:cxn modelId="{2E1022C7-4DF4-4E06-8BBA-505147448A89}" type="presParOf" srcId="{3AF876AF-3904-4D16-8AB9-BB16A8EBC691}" destId="{5D50EF08-29D1-40F0-A9C3-E72F5E543FCD}" srcOrd="12" destOrd="0" presId="urn:microsoft.com/office/officeart/2008/layout/VerticalCurvedList"/>
    <dgm:cxn modelId="{C9FB49DB-FE64-4E92-8A82-A35B4EB1FD69}" type="presParOf" srcId="{5D50EF08-29D1-40F0-A9C3-E72F5E543FCD}" destId="{2A7FA74F-7E36-4ACC-8A67-6E0ED2DABE20}" srcOrd="0" destOrd="0" presId="urn:microsoft.com/office/officeart/2008/layout/VerticalCurvedList"/>
    <dgm:cxn modelId="{F9ABFB98-2DB5-4473-8344-E121491838DE}" type="presParOf" srcId="{3AF876AF-3904-4D16-8AB9-BB16A8EBC691}" destId="{36C31CF0-EC0C-4C1E-8929-186473C7070B}" srcOrd="13" destOrd="0" presId="urn:microsoft.com/office/officeart/2008/layout/VerticalCurvedList"/>
    <dgm:cxn modelId="{5C9B5526-BC40-4E5D-956B-D1C1A0E20E18}" type="presParOf" srcId="{3AF876AF-3904-4D16-8AB9-BB16A8EBC691}" destId="{E456B1C4-0851-4E2F-AA3F-775A7CD03C1B}" srcOrd="14" destOrd="0" presId="urn:microsoft.com/office/officeart/2008/layout/VerticalCurvedList"/>
    <dgm:cxn modelId="{E74CD2EB-6F0C-496A-84BA-B597380E9B0F}" type="presParOf" srcId="{E456B1C4-0851-4E2F-AA3F-775A7CD03C1B}" destId="{C00766F7-1DCF-4594-9A29-10B42ED485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C527C-C16B-4CAD-96B5-8DF32C4219D6}">
      <dsp:nvSpPr>
        <dsp:cNvPr id="0" name=""/>
        <dsp:cNvSpPr/>
      </dsp:nvSpPr>
      <dsp:spPr>
        <a:xfrm>
          <a:off x="4276102" y="885254"/>
          <a:ext cx="680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055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fr-FR" sz="500" b="1" kern="1200"/>
        </a:p>
      </dsp:txBody>
      <dsp:txXfrm>
        <a:off x="4598603" y="927415"/>
        <a:ext cx="35557" cy="7118"/>
      </dsp:txXfrm>
    </dsp:sp>
    <dsp:sp modelId="{A7266C1F-1553-4C3B-AEED-05DF46A4742A}">
      <dsp:nvSpPr>
        <dsp:cNvPr id="0" name=""/>
        <dsp:cNvSpPr/>
      </dsp:nvSpPr>
      <dsp:spPr>
        <a:xfrm>
          <a:off x="1185903" y="3374"/>
          <a:ext cx="3091998" cy="185519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Former aux métiers de demain </a:t>
          </a:r>
          <a:endParaRPr lang="fr-FR" sz="2000" b="1" kern="1200" cap="small" baseline="0" dirty="0"/>
        </a:p>
      </dsp:txBody>
      <dsp:txXfrm>
        <a:off x="1185903" y="3374"/>
        <a:ext cx="3091998" cy="1855199"/>
      </dsp:txXfrm>
    </dsp:sp>
    <dsp:sp modelId="{EC0FCDBC-18C1-4DD7-B484-5317313F4122}">
      <dsp:nvSpPr>
        <dsp:cNvPr id="0" name=""/>
        <dsp:cNvSpPr/>
      </dsp:nvSpPr>
      <dsp:spPr>
        <a:xfrm>
          <a:off x="4718202" y="1856774"/>
          <a:ext cx="1816858" cy="394487"/>
        </a:xfrm>
        <a:custGeom>
          <a:avLst/>
          <a:gdLst/>
          <a:ahLst/>
          <a:cxnLst/>
          <a:rect l="0" t="0" r="0" b="0"/>
          <a:pathLst>
            <a:path>
              <a:moveTo>
                <a:pt x="1816858" y="0"/>
              </a:moveTo>
              <a:lnTo>
                <a:pt x="1816858" y="214343"/>
              </a:lnTo>
              <a:lnTo>
                <a:pt x="0" y="214343"/>
              </a:lnTo>
              <a:lnTo>
                <a:pt x="0" y="394487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40240"/>
              <a:lumOff val="389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579983" y="2050458"/>
        <a:ext cx="93296" cy="7118"/>
      </dsp:txXfrm>
    </dsp:sp>
    <dsp:sp modelId="{0A29FEA2-DEBF-4685-BC97-98E0A177DCE8}">
      <dsp:nvSpPr>
        <dsp:cNvPr id="0" name=""/>
        <dsp:cNvSpPr/>
      </dsp:nvSpPr>
      <dsp:spPr>
        <a:xfrm>
          <a:off x="4989061" y="3374"/>
          <a:ext cx="3091998" cy="1855199"/>
        </a:xfrm>
        <a:prstGeom prst="rect">
          <a:avLst/>
        </a:prstGeom>
        <a:solidFill>
          <a:schemeClr val="accent2">
            <a:shade val="80000"/>
            <a:hueOff val="0"/>
            <a:satOff val="-20405"/>
            <a:lumOff val="201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ts val="2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kern="1200" cap="small" baseline="0" dirty="0" smtClean="0"/>
            <a:t>et développer </a:t>
          </a:r>
          <a:br>
            <a:rPr lang="fr-FR" sz="2000" b="1" kern="1200" cap="small" baseline="0" dirty="0" smtClean="0"/>
          </a:br>
          <a:r>
            <a:rPr lang="fr-FR" sz="2000" b="1" kern="1200" cap="small" baseline="0" dirty="0" smtClean="0"/>
            <a:t>les compétences attendues en entreprise </a:t>
          </a:r>
        </a:p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fr-FR" sz="2000" b="1" kern="1200" cap="small" baseline="0" dirty="0" smtClean="0"/>
        </a:p>
      </dsp:txBody>
      <dsp:txXfrm>
        <a:off x="4989061" y="3374"/>
        <a:ext cx="3091998" cy="1855199"/>
      </dsp:txXfrm>
    </dsp:sp>
    <dsp:sp modelId="{21F4A100-CE23-425D-B96C-8A63F80E7AD0}">
      <dsp:nvSpPr>
        <dsp:cNvPr id="0" name=""/>
        <dsp:cNvSpPr/>
      </dsp:nvSpPr>
      <dsp:spPr>
        <a:xfrm>
          <a:off x="2659519" y="2283662"/>
          <a:ext cx="4117367" cy="1855199"/>
        </a:xfrm>
        <a:prstGeom prst="rect">
          <a:avLst/>
        </a:prstGeom>
        <a:solidFill>
          <a:schemeClr val="accent2">
            <a:shade val="80000"/>
            <a:hueOff val="0"/>
            <a:satOff val="-40810"/>
            <a:lumOff val="403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cap="small" baseline="0" dirty="0" smtClean="0"/>
            <a:t>identifier  et développer des compétences communes et transférables aux différents métiers d’une famille</a:t>
          </a:r>
          <a:endParaRPr lang="fr-FR" sz="1800" b="1" kern="1200" cap="small" baseline="0" dirty="0"/>
        </a:p>
      </dsp:txBody>
      <dsp:txXfrm>
        <a:off x="2659519" y="2283662"/>
        <a:ext cx="4117367" cy="185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E2F8C-A91E-4F1F-89D9-1F78AF22F3B2}">
      <dsp:nvSpPr>
        <dsp:cNvPr id="0" name=""/>
        <dsp:cNvSpPr/>
      </dsp:nvSpPr>
      <dsp:spPr>
        <a:xfrm>
          <a:off x="3871652" y="837898"/>
          <a:ext cx="645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5770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177628" y="880236"/>
        <a:ext cx="33818" cy="6763"/>
      </dsp:txXfrm>
    </dsp:sp>
    <dsp:sp modelId="{6BF5D2DB-2B1D-43D5-BE84-5819D7754350}">
      <dsp:nvSpPr>
        <dsp:cNvPr id="0" name=""/>
        <dsp:cNvSpPr/>
      </dsp:nvSpPr>
      <dsp:spPr>
        <a:xfrm>
          <a:off x="932709" y="1395"/>
          <a:ext cx="2940742" cy="17644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Appréhender les processus métiers</a:t>
          </a:r>
          <a:endParaRPr lang="fr-FR" sz="2000" b="1" kern="1200" cap="small" baseline="0" dirty="0"/>
        </a:p>
      </dsp:txBody>
      <dsp:txXfrm>
        <a:off x="932709" y="1395"/>
        <a:ext cx="2940742" cy="1764445"/>
      </dsp:txXfrm>
    </dsp:sp>
    <dsp:sp modelId="{BDDA387E-8E4E-440A-9E46-DF05884C0B4F}">
      <dsp:nvSpPr>
        <dsp:cNvPr id="0" name=""/>
        <dsp:cNvSpPr/>
      </dsp:nvSpPr>
      <dsp:spPr>
        <a:xfrm>
          <a:off x="3599051" y="1764041"/>
          <a:ext cx="2421143" cy="647164"/>
        </a:xfrm>
        <a:custGeom>
          <a:avLst/>
          <a:gdLst/>
          <a:ahLst/>
          <a:cxnLst/>
          <a:rect l="0" t="0" r="0" b="0"/>
          <a:pathLst>
            <a:path>
              <a:moveTo>
                <a:pt x="2421143" y="0"/>
              </a:moveTo>
              <a:lnTo>
                <a:pt x="2421143" y="340682"/>
              </a:lnTo>
              <a:lnTo>
                <a:pt x="0" y="340682"/>
              </a:lnTo>
              <a:lnTo>
                <a:pt x="0" y="647164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41177"/>
              <a:lumOff val="525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endParaRPr lang="fr-FR" sz="800" b="1" kern="1200"/>
        </a:p>
      </dsp:txBody>
      <dsp:txXfrm>
        <a:off x="4746767" y="2084242"/>
        <a:ext cx="125710" cy="6763"/>
      </dsp:txXfrm>
    </dsp:sp>
    <dsp:sp modelId="{D79C5098-9A19-44D5-BE66-A8BFC99F10CC}">
      <dsp:nvSpPr>
        <dsp:cNvPr id="0" name=""/>
        <dsp:cNvSpPr/>
      </dsp:nvSpPr>
      <dsp:spPr>
        <a:xfrm>
          <a:off x="4549822" y="1395"/>
          <a:ext cx="2940742" cy="17644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ts val="25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kern="1200" cap="small" baseline="0" dirty="0" smtClean="0"/>
            <a:t>Interactions avec les différents interlocuteurs</a:t>
          </a:r>
          <a:endParaRPr lang="fr-FR" sz="2000" b="1" kern="1200" dirty="0"/>
        </a:p>
      </dsp:txBody>
      <dsp:txXfrm>
        <a:off x="4549822" y="1395"/>
        <a:ext cx="2940742" cy="1764445"/>
      </dsp:txXfrm>
    </dsp:sp>
    <dsp:sp modelId="{1CFFBCAC-B083-41A2-87C1-DD6883398E66}">
      <dsp:nvSpPr>
        <dsp:cNvPr id="0" name=""/>
        <dsp:cNvSpPr/>
      </dsp:nvSpPr>
      <dsp:spPr>
        <a:xfrm>
          <a:off x="2128679" y="2443606"/>
          <a:ext cx="2940742" cy="17644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cap="small" baseline="0" dirty="0" smtClean="0"/>
            <a:t>Découvrir la complémentarité des métiers </a:t>
          </a:r>
          <a:endParaRPr lang="fr-FR" sz="2000" b="1" kern="1200" dirty="0"/>
        </a:p>
      </dsp:txBody>
      <dsp:txXfrm>
        <a:off x="2128679" y="2443606"/>
        <a:ext cx="2940742" cy="1764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1E7BB-6A7B-4844-BF5D-EDB8D08978BD}">
      <dsp:nvSpPr>
        <dsp:cNvPr id="0" name=""/>
        <dsp:cNvSpPr/>
      </dsp:nvSpPr>
      <dsp:spPr>
        <a:xfrm>
          <a:off x="1479044" y="83452"/>
          <a:ext cx="2689968" cy="19146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cap="small" baseline="0" dirty="0" smtClean="0">
              <a:latin typeface="+mn-lt"/>
              <a:ea typeface="+mn-ea"/>
              <a:cs typeface="+mn-cs"/>
            </a:rPr>
            <a:t>Processus d’accompagnement à l’orientation</a:t>
          </a:r>
          <a:endParaRPr lang="fr-FR" sz="2000" kern="1200" cap="small" baseline="0" dirty="0">
            <a:latin typeface="+mn-lt"/>
            <a:ea typeface="+mn-ea"/>
            <a:cs typeface="+mn-cs"/>
          </a:endParaRPr>
        </a:p>
      </dsp:txBody>
      <dsp:txXfrm>
        <a:off x="1535123" y="139531"/>
        <a:ext cx="2577810" cy="1802515"/>
      </dsp:txXfrm>
    </dsp:sp>
    <dsp:sp modelId="{44899671-E793-4EF5-86A5-0769D2F5D8EB}">
      <dsp:nvSpPr>
        <dsp:cNvPr id="0" name=""/>
        <dsp:cNvSpPr/>
      </dsp:nvSpPr>
      <dsp:spPr>
        <a:xfrm>
          <a:off x="4317332" y="113370"/>
          <a:ext cx="2603983" cy="19225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cap="small" baseline="0" dirty="0" smtClean="0">
              <a:latin typeface="+mn-lt"/>
              <a:ea typeface="+mn-ea"/>
              <a:cs typeface="+mn-cs"/>
            </a:rPr>
            <a:t>Procédure d’affectation</a:t>
          </a:r>
          <a:endParaRPr lang="fr-FR" sz="2000" kern="1200" cap="small" baseline="0" dirty="0">
            <a:latin typeface="+mn-lt"/>
            <a:ea typeface="+mn-ea"/>
            <a:cs typeface="+mn-cs"/>
          </a:endParaRPr>
        </a:p>
      </dsp:txBody>
      <dsp:txXfrm>
        <a:off x="4373643" y="169681"/>
        <a:ext cx="2491361" cy="1809960"/>
      </dsp:txXfrm>
    </dsp:sp>
    <dsp:sp modelId="{A1F3E8E4-AB9D-4BDC-BBD3-927B5CCAEB4F}">
      <dsp:nvSpPr>
        <dsp:cNvPr id="0" name=""/>
        <dsp:cNvSpPr/>
      </dsp:nvSpPr>
      <dsp:spPr>
        <a:xfrm>
          <a:off x="3896691" y="2578544"/>
          <a:ext cx="621138" cy="621138"/>
        </a:xfrm>
        <a:prstGeom prst="triangl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03FE3-CA95-4649-8FED-A3500FBF1DC4}">
      <dsp:nvSpPr>
        <dsp:cNvPr id="0" name=""/>
        <dsp:cNvSpPr/>
      </dsp:nvSpPr>
      <dsp:spPr>
        <a:xfrm>
          <a:off x="2321893" y="2161735"/>
          <a:ext cx="3726833" cy="25176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4FFD6-AC7C-4858-B1B4-0F7E21C94CD7}">
      <dsp:nvSpPr>
        <dsp:cNvPr id="0" name=""/>
        <dsp:cNvSpPr/>
      </dsp:nvSpPr>
      <dsp:spPr>
        <a:xfrm>
          <a:off x="0" y="11736"/>
          <a:ext cx="5405280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cap="small" baseline="0" dirty="0" smtClean="0">
              <a:solidFill>
                <a:schemeClr val="tx2">
                  <a:lumMod val="75000"/>
                </a:schemeClr>
              </a:solidFill>
            </a:rPr>
            <a:t>Ce n’est pas l’affectation qui gère l'orientation</a:t>
          </a:r>
          <a:endParaRPr lang="fr-FR" sz="1300" kern="1200" cap="small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24131" y="35867"/>
        <a:ext cx="5357018" cy="446063"/>
      </dsp:txXfrm>
    </dsp:sp>
    <dsp:sp modelId="{260B098B-2AA5-4307-B099-6E76652B0AC6}">
      <dsp:nvSpPr>
        <dsp:cNvPr id="0" name=""/>
        <dsp:cNvSpPr/>
      </dsp:nvSpPr>
      <dsp:spPr>
        <a:xfrm>
          <a:off x="0" y="543501"/>
          <a:ext cx="5405280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cap="small" baseline="0" dirty="0" smtClean="0">
              <a:solidFill>
                <a:schemeClr val="tx2">
                  <a:lumMod val="75000"/>
                </a:schemeClr>
              </a:solidFill>
            </a:rPr>
            <a:t>Un travail de l'ensemble des acteurs – Construire un parcours</a:t>
          </a:r>
          <a:endParaRPr lang="fr-FR" sz="1300" kern="1200" cap="small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24131" y="567632"/>
        <a:ext cx="5357018" cy="446063"/>
      </dsp:txXfrm>
    </dsp:sp>
    <dsp:sp modelId="{34AAA8DE-09B5-4FA3-A9A8-7E74B19D01C2}">
      <dsp:nvSpPr>
        <dsp:cNvPr id="0" name=""/>
        <dsp:cNvSpPr/>
      </dsp:nvSpPr>
      <dsp:spPr>
        <a:xfrm>
          <a:off x="0" y="1075267"/>
          <a:ext cx="5405280" cy="494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 </a:t>
          </a:r>
          <a:r>
            <a:rPr lang="fr-FR" sz="1300" kern="1200" cap="small" baseline="0" dirty="0" smtClean="0">
              <a:solidFill>
                <a:schemeClr val="tx2">
                  <a:lumMod val="75000"/>
                </a:schemeClr>
              </a:solidFill>
            </a:rPr>
            <a:t>Accompagner les élèves sur le chemin d’une orientation progressive – à court terme/moyen terme</a:t>
          </a:r>
          <a:endParaRPr lang="fr-FR" sz="1300" kern="1200" cap="small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24131" y="1099398"/>
        <a:ext cx="5357018" cy="446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AD895-A54F-4859-AD6F-176743C85E5C}">
      <dsp:nvSpPr>
        <dsp:cNvPr id="0" name=""/>
        <dsp:cNvSpPr/>
      </dsp:nvSpPr>
      <dsp:spPr>
        <a:xfrm rot="5400000">
          <a:off x="857088" y="830540"/>
          <a:ext cx="1433131" cy="23846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749DD-2D6D-4EAE-A459-5FD43F73B8C6}">
      <dsp:nvSpPr>
        <dsp:cNvPr id="0" name=""/>
        <dsp:cNvSpPr/>
      </dsp:nvSpPr>
      <dsp:spPr>
        <a:xfrm>
          <a:off x="617863" y="1543051"/>
          <a:ext cx="2152919" cy="188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cap="small" baseline="0" dirty="0" smtClean="0"/>
            <a:t>Compétences professionnelles situées</a:t>
          </a:r>
          <a:endParaRPr lang="fr-FR" sz="1900" kern="1200" cap="small" baseline="0" dirty="0"/>
        </a:p>
      </dsp:txBody>
      <dsp:txXfrm>
        <a:off x="617863" y="1543051"/>
        <a:ext cx="2152919" cy="1887159"/>
      </dsp:txXfrm>
    </dsp:sp>
    <dsp:sp modelId="{7292004C-735A-40D8-A81D-530EF88D7D70}">
      <dsp:nvSpPr>
        <dsp:cNvPr id="0" name=""/>
        <dsp:cNvSpPr/>
      </dsp:nvSpPr>
      <dsp:spPr>
        <a:xfrm>
          <a:off x="2364571" y="654976"/>
          <a:ext cx="406211" cy="40621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15AFA-4BCC-4189-B7FB-3A14840DB769}">
      <dsp:nvSpPr>
        <dsp:cNvPr id="0" name=""/>
        <dsp:cNvSpPr/>
      </dsp:nvSpPr>
      <dsp:spPr>
        <a:xfrm rot="5400000">
          <a:off x="3492682" y="178360"/>
          <a:ext cx="1433131" cy="23846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78C19-3169-4817-8967-AAFED29C8DFD}">
      <dsp:nvSpPr>
        <dsp:cNvPr id="0" name=""/>
        <dsp:cNvSpPr/>
      </dsp:nvSpPr>
      <dsp:spPr>
        <a:xfrm>
          <a:off x="3253457" y="890871"/>
          <a:ext cx="2152919" cy="188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cap="small" baseline="0" dirty="0" smtClean="0"/>
            <a:t>Compétences professionnelles communes</a:t>
          </a:r>
          <a:endParaRPr lang="fr-FR" sz="1900" kern="1200" cap="small" baseline="0" dirty="0"/>
        </a:p>
      </dsp:txBody>
      <dsp:txXfrm>
        <a:off x="3253457" y="890871"/>
        <a:ext cx="2152919" cy="1887159"/>
      </dsp:txXfrm>
    </dsp:sp>
    <dsp:sp modelId="{0F6DAB8B-E59B-4B2E-B18D-8912EF19BA6C}">
      <dsp:nvSpPr>
        <dsp:cNvPr id="0" name=""/>
        <dsp:cNvSpPr/>
      </dsp:nvSpPr>
      <dsp:spPr>
        <a:xfrm>
          <a:off x="5000165" y="2796"/>
          <a:ext cx="406211" cy="40621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44560-2F48-4CA4-861F-BC7126F9D0FF}">
      <dsp:nvSpPr>
        <dsp:cNvPr id="0" name=""/>
        <dsp:cNvSpPr/>
      </dsp:nvSpPr>
      <dsp:spPr>
        <a:xfrm rot="5400000">
          <a:off x="6128276" y="-473820"/>
          <a:ext cx="1433131" cy="23846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E0CDD-8CFC-48CD-B19D-A6253B83038F}">
      <dsp:nvSpPr>
        <dsp:cNvPr id="0" name=""/>
        <dsp:cNvSpPr/>
      </dsp:nvSpPr>
      <dsp:spPr>
        <a:xfrm>
          <a:off x="5889050" y="238691"/>
          <a:ext cx="2152919" cy="188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cap="small" baseline="0" dirty="0" smtClean="0"/>
            <a:t>Compétences transférables</a:t>
          </a:r>
          <a:endParaRPr lang="fr-FR" sz="1900" kern="1200" cap="small" baseline="0" dirty="0"/>
        </a:p>
      </dsp:txBody>
      <dsp:txXfrm>
        <a:off x="5889050" y="238691"/>
        <a:ext cx="2152919" cy="18871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DCC9C-63C4-41AF-B01E-71CDD65123BC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FCC21-6E94-4B4D-A7C6-1A6326A217E1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i="1" kern="1200" cap="small" baseline="0" dirty="0" smtClean="0"/>
            <a:t>Du parcours choisi et de ce qui fonde ce choix</a:t>
          </a:r>
          <a:endParaRPr lang="fr-FR" sz="1300" kern="1200" cap="small" baseline="0" dirty="0"/>
        </a:p>
      </dsp:txBody>
      <dsp:txXfrm>
        <a:off x="1359515" y="343515"/>
        <a:ext cx="1466890" cy="1466890"/>
      </dsp:txXfrm>
    </dsp:sp>
    <dsp:sp modelId="{885194AC-481B-429F-AB72-62D25E5CD383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i="1" kern="1200" cap="small" baseline="0" dirty="0" smtClean="0"/>
            <a:t>Des connaissances et des compétences acquises</a:t>
          </a:r>
          <a:endParaRPr lang="fr-FR" sz="1300" kern="1200" cap="small" baseline="0" dirty="0"/>
        </a:p>
      </dsp:txBody>
      <dsp:txXfrm>
        <a:off x="3269595" y="343515"/>
        <a:ext cx="1466890" cy="1466890"/>
      </dsp:txXfrm>
    </dsp:sp>
    <dsp:sp modelId="{A6A5EB2F-DCC7-4CA4-8D05-051E49ACF8E5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i="1" kern="1200" cap="small" baseline="0" dirty="0" smtClean="0"/>
            <a:t>Des codes sociaux, des compétences psychosociales, des aptitudes</a:t>
          </a:r>
          <a:endParaRPr lang="fr-FR" sz="1300" kern="1200" cap="small" baseline="0" dirty="0"/>
        </a:p>
      </dsp:txBody>
      <dsp:txXfrm>
        <a:off x="1359515" y="2253595"/>
        <a:ext cx="1466890" cy="1466890"/>
      </dsp:txXfrm>
    </dsp:sp>
    <dsp:sp modelId="{CE2D4C2E-40F2-44AF-BB98-CAE514DA408F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i="1" kern="1200" cap="small" baseline="0" dirty="0" smtClean="0"/>
            <a:t>De l’organisation de l’activité et de l’autonomie.</a:t>
          </a:r>
          <a:endParaRPr lang="fr-FR" sz="1300" kern="1200" cap="small" baseline="0" dirty="0"/>
        </a:p>
      </dsp:txBody>
      <dsp:txXfrm>
        <a:off x="3269595" y="2253595"/>
        <a:ext cx="1466890" cy="14668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4FDE6-F896-4D2C-AAE5-2C86FD32F086}">
      <dsp:nvSpPr>
        <dsp:cNvPr id="0" name=""/>
        <dsp:cNvSpPr/>
      </dsp:nvSpPr>
      <dsp:spPr>
        <a:xfrm>
          <a:off x="154701" y="154468"/>
          <a:ext cx="590025" cy="590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259F84-06D1-4041-955F-A4F5CE48CF56}">
      <dsp:nvSpPr>
        <dsp:cNvPr id="0" name=""/>
        <dsp:cNvSpPr/>
      </dsp:nvSpPr>
      <dsp:spPr>
        <a:xfrm>
          <a:off x="449714" y="154468"/>
          <a:ext cx="3147999" cy="590025"/>
        </a:xfrm>
        <a:prstGeom prst="rect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 – Gérer des relations interpersonnelles</a:t>
          </a:r>
          <a:endParaRPr lang="fr-FR" sz="1300" kern="1200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9714" y="154468"/>
        <a:ext cx="3147999" cy="590025"/>
      </dsp:txXfrm>
    </dsp:sp>
    <dsp:sp modelId="{3A39AC11-D741-4CD2-855B-B3FE86B8BFA4}">
      <dsp:nvSpPr>
        <dsp:cNvPr id="0" name=""/>
        <dsp:cNvSpPr/>
      </dsp:nvSpPr>
      <dsp:spPr>
        <a:xfrm>
          <a:off x="154701" y="744493"/>
          <a:ext cx="590025" cy="590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AB0C73D-8A98-4CC6-A85A-C8BDB53E41FC}">
      <dsp:nvSpPr>
        <dsp:cNvPr id="0" name=""/>
        <dsp:cNvSpPr/>
      </dsp:nvSpPr>
      <dsp:spPr>
        <a:xfrm>
          <a:off x="449714" y="744493"/>
          <a:ext cx="3147999" cy="590025"/>
        </a:xfrm>
        <a:prstGeom prst="rect">
          <a:avLst/>
        </a:prstGeom>
        <a:solidFill>
          <a:sysClr val="window" lastClr="FFFFFF">
            <a:lumMod val="75000"/>
          </a:sys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 – Organiser et planifier l’activité</a:t>
          </a:r>
          <a:endParaRPr lang="fr-FR" sz="1300" kern="1200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9714" y="744493"/>
        <a:ext cx="3147999" cy="590025"/>
      </dsp:txXfrm>
    </dsp:sp>
    <dsp:sp modelId="{98A78081-2374-4322-959A-3643224EDE63}">
      <dsp:nvSpPr>
        <dsp:cNvPr id="0" name=""/>
        <dsp:cNvSpPr/>
      </dsp:nvSpPr>
      <dsp:spPr>
        <a:xfrm>
          <a:off x="154701" y="1334518"/>
          <a:ext cx="590025" cy="590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6B1511-3A1F-4AFF-AB48-2A24F6AA8DAF}">
      <dsp:nvSpPr>
        <dsp:cNvPr id="0" name=""/>
        <dsp:cNvSpPr/>
      </dsp:nvSpPr>
      <dsp:spPr>
        <a:xfrm>
          <a:off x="449714" y="1334518"/>
          <a:ext cx="3147999" cy="590025"/>
        </a:xfrm>
        <a:prstGeom prst="rect">
          <a:avLst/>
        </a:prstGeom>
        <a:solidFill>
          <a:srgbClr val="FFC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 – Mettre en œuvre et contrôler les processus administratifs</a:t>
          </a:r>
          <a:endParaRPr lang="fr-FR" sz="1300" kern="1200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9714" y="1334518"/>
        <a:ext cx="3147999" cy="590025"/>
      </dsp:txXfrm>
    </dsp:sp>
    <dsp:sp modelId="{C9666334-AD9C-46C5-A538-26025A7C8761}">
      <dsp:nvSpPr>
        <dsp:cNvPr id="0" name=""/>
        <dsp:cNvSpPr/>
      </dsp:nvSpPr>
      <dsp:spPr>
        <a:xfrm>
          <a:off x="154701" y="1924544"/>
          <a:ext cx="590025" cy="590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92131B-878D-445F-80D6-CD658394E780}">
      <dsp:nvSpPr>
        <dsp:cNvPr id="0" name=""/>
        <dsp:cNvSpPr/>
      </dsp:nvSpPr>
      <dsp:spPr>
        <a:xfrm>
          <a:off x="449714" y="1924544"/>
          <a:ext cx="3147999" cy="590025"/>
        </a:xfrm>
        <a:prstGeom prst="rect">
          <a:avLst/>
        </a:prstGeom>
        <a:solidFill>
          <a:srgbClr val="7030A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– Traiter les flux physiques en relation avec les données de gestion</a:t>
          </a:r>
          <a:endParaRPr lang="fr-FR" sz="1300" kern="1200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9714" y="1924544"/>
        <a:ext cx="3147999" cy="590025"/>
      </dsp:txXfrm>
    </dsp:sp>
    <dsp:sp modelId="{5A875BC9-B787-4BA2-9E41-22BEA3A682EE}">
      <dsp:nvSpPr>
        <dsp:cNvPr id="0" name=""/>
        <dsp:cNvSpPr/>
      </dsp:nvSpPr>
      <dsp:spPr>
        <a:xfrm>
          <a:off x="154701" y="2514569"/>
          <a:ext cx="590025" cy="5900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06E4A2-20C5-4AE5-9E9A-949D32CCC341}">
      <dsp:nvSpPr>
        <dsp:cNvPr id="0" name=""/>
        <dsp:cNvSpPr/>
      </dsp:nvSpPr>
      <dsp:spPr>
        <a:xfrm>
          <a:off x="449714" y="2514569"/>
          <a:ext cx="3147999" cy="590025"/>
        </a:xfrm>
        <a:prstGeom prst="rect">
          <a:avLst/>
        </a:prstGeom>
        <a:solidFill>
          <a:srgbClr val="9933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cap="small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5 – Assurer le respect de la réglementation, des normes et traiter des dysfonctionnements</a:t>
          </a:r>
          <a:endParaRPr lang="fr-FR" sz="1300" kern="1200" cap="small" baseline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9714" y="2514569"/>
        <a:ext cx="3147999" cy="590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04010-0130-4EFD-B7CC-47E1319B919D}">
      <dsp:nvSpPr>
        <dsp:cNvPr id="0" name=""/>
        <dsp:cNvSpPr/>
      </dsp:nvSpPr>
      <dsp:spPr>
        <a:xfrm>
          <a:off x="-5351452" y="-819901"/>
          <a:ext cx="6375273" cy="6375273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EE255-4FE5-4C37-AF1D-9A1820D44AB6}">
      <dsp:nvSpPr>
        <dsp:cNvPr id="0" name=""/>
        <dsp:cNvSpPr/>
      </dsp:nvSpPr>
      <dsp:spPr>
        <a:xfrm>
          <a:off x="332193" y="215274"/>
          <a:ext cx="6577995" cy="43035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98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cap="small" baseline="0" dirty="0" smtClean="0"/>
            <a:t>Construisons une culture commune</a:t>
          </a:r>
        </a:p>
      </dsp:txBody>
      <dsp:txXfrm>
        <a:off x="332193" y="215274"/>
        <a:ext cx="6577995" cy="430359"/>
      </dsp:txXfrm>
    </dsp:sp>
    <dsp:sp modelId="{6CAB3751-5359-48FF-9A00-8913BC82EAC3}">
      <dsp:nvSpPr>
        <dsp:cNvPr id="0" name=""/>
        <dsp:cNvSpPr/>
      </dsp:nvSpPr>
      <dsp:spPr>
        <a:xfrm>
          <a:off x="63218" y="161479"/>
          <a:ext cx="537949" cy="537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90F3B-A551-4BF2-AB17-4BD929B9539D}">
      <dsp:nvSpPr>
        <dsp:cNvPr id="0" name=""/>
        <dsp:cNvSpPr/>
      </dsp:nvSpPr>
      <dsp:spPr>
        <a:xfrm>
          <a:off x="721922" y="861192"/>
          <a:ext cx="6188265" cy="43035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98" tIns="30480" rIns="30480" bIns="30480" numCol="1" spcCol="1270" anchor="ctr" anchorCtr="0">
          <a:noAutofit/>
        </a:bodyPr>
        <a:lstStyle/>
        <a:p>
          <a:pPr marL="0" marR="0" lvl="0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200" kern="1200" cap="small" baseline="0" dirty="0" smtClean="0"/>
            <a:t>Ajoutons de  nouveaux partenaires  dans l’interactivité de nos scénarii</a:t>
          </a:r>
        </a:p>
      </dsp:txBody>
      <dsp:txXfrm>
        <a:off x="721922" y="861192"/>
        <a:ext cx="6188265" cy="430359"/>
      </dsp:txXfrm>
    </dsp:sp>
    <dsp:sp modelId="{9B501AAF-FF77-413D-8E97-153CCF48FE58}">
      <dsp:nvSpPr>
        <dsp:cNvPr id="0" name=""/>
        <dsp:cNvSpPr/>
      </dsp:nvSpPr>
      <dsp:spPr>
        <a:xfrm>
          <a:off x="452947" y="807397"/>
          <a:ext cx="537949" cy="537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A941F-2AD8-4C37-B80E-3F8FFDDD9E1D}">
      <dsp:nvSpPr>
        <dsp:cNvPr id="0" name=""/>
        <dsp:cNvSpPr/>
      </dsp:nvSpPr>
      <dsp:spPr>
        <a:xfrm>
          <a:off x="935492" y="1506637"/>
          <a:ext cx="5974696" cy="43035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98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kern="1200" cap="small" baseline="0" dirty="0" smtClean="0"/>
            <a:t>Intégrons les compétences communes dans les scénarii</a:t>
          </a:r>
        </a:p>
        <a:p>
          <a:pPr lvl="0" algn="l">
            <a:spcBef>
              <a:spcPct val="0"/>
            </a:spcBef>
          </a:pPr>
          <a:endParaRPr lang="fr-FR" sz="1200" kern="1200" dirty="0" smtClean="0"/>
        </a:p>
      </dsp:txBody>
      <dsp:txXfrm>
        <a:off x="935492" y="1506637"/>
        <a:ext cx="5974696" cy="430359"/>
      </dsp:txXfrm>
    </dsp:sp>
    <dsp:sp modelId="{A6483B65-A051-4132-B307-2208C140D20E}">
      <dsp:nvSpPr>
        <dsp:cNvPr id="0" name=""/>
        <dsp:cNvSpPr/>
      </dsp:nvSpPr>
      <dsp:spPr>
        <a:xfrm>
          <a:off x="666517" y="1452842"/>
          <a:ext cx="537949" cy="537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ABD11-1CDE-40C1-85ED-91B9301DCF24}">
      <dsp:nvSpPr>
        <dsp:cNvPr id="0" name=""/>
        <dsp:cNvSpPr/>
      </dsp:nvSpPr>
      <dsp:spPr>
        <a:xfrm>
          <a:off x="1003683" y="2152555"/>
          <a:ext cx="5906505" cy="43035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98" tIns="30480" rIns="30480" bIns="30480" numCol="1" spcCol="1270" anchor="ctr" anchorCtr="0">
          <a:noAutofit/>
        </a:bodyPr>
        <a:lstStyle/>
        <a:p>
          <a:pPr marL="0" marR="0" lvl="0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200" kern="1200" cap="small" baseline="0" dirty="0" smtClean="0"/>
            <a:t>Référençons les compétences communes dans nos progressions pédagogiques</a:t>
          </a:r>
          <a:endParaRPr lang="fr-FR" sz="1200" kern="1200" cap="small" baseline="0" dirty="0"/>
        </a:p>
      </dsp:txBody>
      <dsp:txXfrm>
        <a:off x="1003683" y="2152555"/>
        <a:ext cx="5906505" cy="430359"/>
      </dsp:txXfrm>
    </dsp:sp>
    <dsp:sp modelId="{B3B73069-169A-4730-9005-52223397D6DC}">
      <dsp:nvSpPr>
        <dsp:cNvPr id="0" name=""/>
        <dsp:cNvSpPr/>
      </dsp:nvSpPr>
      <dsp:spPr>
        <a:xfrm>
          <a:off x="734708" y="2098760"/>
          <a:ext cx="537949" cy="537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C3478-050D-4A44-9FF6-0B401419AC8D}">
      <dsp:nvSpPr>
        <dsp:cNvPr id="0" name=""/>
        <dsp:cNvSpPr/>
      </dsp:nvSpPr>
      <dsp:spPr>
        <a:xfrm>
          <a:off x="935492" y="2798473"/>
          <a:ext cx="5974696" cy="43035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98" tIns="30480" rIns="30480" bIns="30480" numCol="1" spcCol="1270" anchor="ctr" anchorCtr="0">
          <a:noAutofit/>
        </a:bodyPr>
        <a:lstStyle/>
        <a:p>
          <a:pPr marL="0" marR="0" lvl="0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200" kern="1200" cap="small" baseline="0" dirty="0" smtClean="0"/>
            <a:t>Toujours des PPF d’équipes et de cycle avec une entrée par les situations </a:t>
          </a:r>
          <a:endParaRPr lang="fr-FR" sz="1200" kern="1200" cap="small" baseline="0" dirty="0"/>
        </a:p>
      </dsp:txBody>
      <dsp:txXfrm>
        <a:off x="935492" y="2798473"/>
        <a:ext cx="5974696" cy="430359"/>
      </dsp:txXfrm>
    </dsp:sp>
    <dsp:sp modelId="{86708253-56DE-4CC5-8606-D3453EAC99DA}">
      <dsp:nvSpPr>
        <dsp:cNvPr id="0" name=""/>
        <dsp:cNvSpPr/>
      </dsp:nvSpPr>
      <dsp:spPr>
        <a:xfrm>
          <a:off x="666517" y="2744678"/>
          <a:ext cx="537949" cy="537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C3751-B67B-42B9-88EB-DD8D37E42DD3}">
      <dsp:nvSpPr>
        <dsp:cNvPr id="0" name=""/>
        <dsp:cNvSpPr/>
      </dsp:nvSpPr>
      <dsp:spPr>
        <a:xfrm>
          <a:off x="721922" y="3443918"/>
          <a:ext cx="6188265" cy="43035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98" tIns="30480" rIns="30480" bIns="30480" numCol="1" spcCol="1270" anchor="ctr" anchorCtr="0">
          <a:noAutofit/>
        </a:bodyPr>
        <a:lstStyle/>
        <a:p>
          <a:pPr marL="0" marR="0" lvl="0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200" kern="1200" cap="small" baseline="0" dirty="0" smtClean="0"/>
            <a:t>Toujours une professionnalisation des élèves en situation et par les situations (faire, expliciter, généraliser) (des aléas, de la complexité, de la variabilité)</a:t>
          </a:r>
        </a:p>
      </dsp:txBody>
      <dsp:txXfrm>
        <a:off x="721922" y="3443918"/>
        <a:ext cx="6188265" cy="430359"/>
      </dsp:txXfrm>
    </dsp:sp>
    <dsp:sp modelId="{2A7FA74F-7E36-4ACC-8A67-6E0ED2DABE20}">
      <dsp:nvSpPr>
        <dsp:cNvPr id="0" name=""/>
        <dsp:cNvSpPr/>
      </dsp:nvSpPr>
      <dsp:spPr>
        <a:xfrm>
          <a:off x="452947" y="3390123"/>
          <a:ext cx="537949" cy="537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31CF0-EC0C-4C1E-8929-186473C7070B}">
      <dsp:nvSpPr>
        <dsp:cNvPr id="0" name=""/>
        <dsp:cNvSpPr/>
      </dsp:nvSpPr>
      <dsp:spPr>
        <a:xfrm>
          <a:off x="332193" y="4089836"/>
          <a:ext cx="6577995" cy="43035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98" tIns="30480" rIns="30480" bIns="30480" numCol="1" spcCol="1270" anchor="ctr" anchorCtr="0">
          <a:noAutofit/>
        </a:bodyPr>
        <a:lstStyle/>
        <a:p>
          <a:pPr marL="0" marR="0" lvl="0" indent="0" algn="l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200" kern="1200" cap="small" baseline="0" dirty="0" smtClean="0"/>
            <a:t>Toujours des formes d’évaluation par profils.</a:t>
          </a:r>
          <a:endParaRPr lang="fr-FR" sz="1200" kern="1200" cap="small" baseline="0" dirty="0"/>
        </a:p>
      </dsp:txBody>
      <dsp:txXfrm>
        <a:off x="332193" y="4089836"/>
        <a:ext cx="6577995" cy="430359"/>
      </dsp:txXfrm>
    </dsp:sp>
    <dsp:sp modelId="{C00766F7-1DCF-4594-9A29-10B42ED4857C}">
      <dsp:nvSpPr>
        <dsp:cNvPr id="0" name=""/>
        <dsp:cNvSpPr/>
      </dsp:nvSpPr>
      <dsp:spPr>
        <a:xfrm>
          <a:off x="63218" y="4036041"/>
          <a:ext cx="537949" cy="537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 smtClean="0"/>
              <a:t>fff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45C89-02C9-49FF-B5CB-19DDB30FF1AC}" type="datetimeFigureOut">
              <a:rPr lang="fr-FR"/>
              <a:pPr/>
              <a:t>09/12/2020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8217DC-DAE5-4C48-B562-F5BB4BB667E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fr-FR" smtClean="0"/>
              <a:t>fff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EC26A3-E98F-480D-936C-A9ADA7B21007}" type="datetimeFigureOut">
              <a:rPr lang="fr-FR"/>
              <a:pPr/>
              <a:t>09/12/2020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83F039-1C25-4A68-B8C3-B81E8E3DF9E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Réaffirmer la place de l’évaluation formative des compétences communes et transversales : positionnement, suivi , conscientisation des acquis et des axes de progrès à prioriser </a:t>
            </a:r>
          </a:p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fff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419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6AEA326-3E8B-41A6-8666-A86793A58511}" type="datetimeFigureOut">
              <a:rPr lang="fr-FR" smtClean="0"/>
              <a:pPr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BF0DE61-F59A-4B4E-B1AE-1DAE854E832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7176BF8-0E9B-6545-8201-9FD5D1F6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6100"/>
            <a:ext cx="3135919" cy="379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2A0ED1-3FEF-0A43-8552-58B20360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726634"/>
            <a:ext cx="2016224" cy="16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6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AEA326-3E8B-41A6-8666-A86793A58511}" type="datetimeFigureOut">
              <a:rPr lang="fr-FR" smtClean="0"/>
              <a:pPr/>
              <a:t>09/12/2020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BF0DE61-F59A-4B4E-B1AE-1DAE854E832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ED506F14-ED0D-7542-8543-B7C07D594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496" y="480001"/>
            <a:ext cx="1737504" cy="14349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1" y="240000"/>
            <a:ext cx="1587803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AEA326-3E8B-41A6-8666-A86793A58511}" type="datetimeFigureOut">
              <a:rPr lang="fr-FR" smtClean="0"/>
              <a:pPr/>
              <a:t>09/12/2020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BF0DE61-F59A-4B4E-B1AE-1DAE854E832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039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144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AEA326-3E8B-41A6-8666-A86793A58511}" type="datetimeFigureOut">
              <a:rPr lang="fr-FR" smtClean="0"/>
              <a:pPr/>
              <a:t>09/12/2020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BF0DE61-F59A-4B4E-B1AE-1DAE854E832E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344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AEA326-3E8B-41A6-8666-A86793A58511}" type="datetimeFigureOut">
              <a:rPr lang="fr-FR" smtClean="0"/>
              <a:pPr/>
              <a:t>09/12/2020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BF0DE61-F59A-4B4E-B1AE-1DAE854E832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34052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AEA326-3E8B-41A6-8666-A86793A58511}" type="datetimeFigureOut">
              <a:rPr lang="fr-FR" smtClean="0"/>
              <a:pPr/>
              <a:t>09/12/2020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BF0DE61-F59A-4B4E-B1AE-1DAE854E832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81709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7FD96-7689-470B-A868-09773FCE2A60}" type="datetimeFigureOut">
              <a:rPr lang="fr-FR"/>
              <a:pPr/>
              <a:t>09/12/2020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36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fld id="{F6AEA326-3E8B-41A6-8666-A86793A58511}" type="datetimeFigureOut">
              <a:rPr lang="fr-FR" smtClean="0"/>
              <a:pPr/>
              <a:t>09/12/2020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3BF0DE61-F59A-4B4E-B1AE-1DAE854E832E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C9F8281-E0B1-E740-BC5A-01ADDF3A65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001" y="239999"/>
            <a:ext cx="593680" cy="4903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1F3959E-B020-EA40-896C-0471D92513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001" y="144000"/>
            <a:ext cx="555733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7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0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FAMILLE DES Métiers DE LA GESTION ADMINISTRATIVE, </a:t>
            </a:r>
            <a:r>
              <a:rPr lang="fr-FR" dirty="0" smtClean="0"/>
              <a:t>DU </a:t>
            </a:r>
            <a:r>
              <a:rPr lang="fr-FR" dirty="0"/>
              <a:t>TRANSPORT </a:t>
            </a:r>
            <a:br>
              <a:rPr lang="fr-FR" dirty="0"/>
            </a:br>
            <a:r>
              <a:rPr lang="fr-FR" dirty="0"/>
              <a:t>ET DE LA LOGISTIQUE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5754" y="5190022"/>
            <a:ext cx="1498716" cy="111252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6000" r="-4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3511165" y="5208011"/>
            <a:ext cx="1498717" cy="1116472"/>
          </a:xfrm>
          <a:prstGeom prst="rect">
            <a:avLst/>
          </a:prstGeom>
          <a:blipFill>
            <a:blip r:embed="rId3"/>
            <a:srcRect/>
            <a:stretch>
              <a:fillRect l="-2000" r="-2000"/>
            </a:stretch>
          </a:blipFill>
          <a:ln w="3175"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360000" y="5208011"/>
            <a:ext cx="1483331" cy="1094534"/>
          </a:xfrm>
          <a:prstGeom prst="rect">
            <a:avLst/>
          </a:prstGeom>
          <a:blipFill>
            <a:blip r:embed="rId4"/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719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2800" cap="all" dirty="0" smtClean="0"/>
              <a:t>famille </a:t>
            </a:r>
            <a:r>
              <a:rPr lang="fr-FR" altLang="fr-FR" sz="2800" cap="all" dirty="0" err="1"/>
              <a:t>ga-tl</a:t>
            </a:r>
            <a:r>
              <a:rPr lang="fr-FR" altLang="fr-FR" sz="2800" cap="all" dirty="0"/>
              <a:t> </a:t>
            </a:r>
            <a:r>
              <a:rPr lang="fr-FR" altLang="fr-FR" sz="2800" cap="all" dirty="0" smtClean="0"/>
              <a:t>&amp; </a:t>
            </a:r>
            <a:r>
              <a:rPr lang="fr-FR" altLang="fr-FR" sz="2800" cap="all" dirty="0" err="1" smtClean="0"/>
              <a:t>tvp</a:t>
            </a:r>
            <a:r>
              <a:rPr lang="fr-FR" altLang="fr-FR" sz="2800" cap="all" dirty="0"/>
              <a:t/>
            </a:r>
            <a:br>
              <a:rPr lang="fr-FR" altLang="fr-FR" sz="2800" cap="all" dirty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11609755"/>
              </p:ext>
            </p:extLst>
          </p:nvPr>
        </p:nvGraphicFramePr>
        <p:xfrm>
          <a:off x="7665" y="2037807"/>
          <a:ext cx="9266964" cy="4428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6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2800" cap="all" dirty="0" smtClean="0"/>
              <a:t>Famille GA-TL &amp; </a:t>
            </a:r>
            <a:r>
              <a:rPr lang="fr-FR" altLang="fr-FR" sz="2800" cap="all" dirty="0" err="1" smtClean="0"/>
              <a:t>AGO</a:t>
            </a:r>
            <a:r>
              <a:rPr lang="fr-FR" altLang="fr-FR" sz="2800" dirty="0" err="1" smtClean="0"/>
              <a:t>r</a:t>
            </a:r>
            <a:r>
              <a:rPr lang="fr-FR" altLang="fr-FR" sz="2800" cap="all" dirty="0" err="1" smtClean="0"/>
              <a:t>A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9452926"/>
              </p:ext>
            </p:extLst>
          </p:nvPr>
        </p:nvGraphicFramePr>
        <p:xfrm>
          <a:off x="360363" y="1672047"/>
          <a:ext cx="8423275" cy="420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5047575"/>
              </p:ext>
            </p:extLst>
          </p:nvPr>
        </p:nvGraphicFramePr>
        <p:xfrm>
          <a:off x="1862690" y="1678217"/>
          <a:ext cx="8370620" cy="414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84961292"/>
              </p:ext>
            </p:extLst>
          </p:nvPr>
        </p:nvGraphicFramePr>
        <p:xfrm>
          <a:off x="264000" y="4781006"/>
          <a:ext cx="5405280" cy="1581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-293144" y="1200000"/>
            <a:ext cx="8424000" cy="960000"/>
          </a:xfrm>
        </p:spPr>
        <p:txBody>
          <a:bodyPr/>
          <a:lstStyle/>
          <a:p>
            <a:pPr algn="ctr"/>
            <a:r>
              <a:rPr lang="fr-FR" altLang="fr-FR" sz="2800" cap="all" dirty="0" smtClean="0"/>
              <a:t>Famille GA-TL &amp; ORIENTATION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63" y="4946705"/>
            <a:ext cx="1878309" cy="12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" y="859718"/>
            <a:ext cx="9052560" cy="960000"/>
          </a:xfrm>
        </p:spPr>
        <p:txBody>
          <a:bodyPr/>
          <a:lstStyle/>
          <a:p>
            <a:r>
              <a:rPr lang="fr-FR" altLang="fr-FR" sz="2800" cap="all" dirty="0" smtClean="0"/>
              <a:t>PROCESSUS D’ACCOMPAGNEMENT à l’orientation par Une professionnalisation ouverte</a:t>
            </a:r>
            <a:endParaRPr lang="fr-FR" dirty="0"/>
          </a:p>
        </p:txBody>
      </p:sp>
      <p:graphicFrame>
        <p:nvGraphicFramePr>
          <p:cNvPr id="6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95673523"/>
              </p:ext>
            </p:extLst>
          </p:nvPr>
        </p:nvGraphicFramePr>
        <p:xfrm>
          <a:off x="284053" y="1680000"/>
          <a:ext cx="8423275" cy="343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 6" descr="ambition.jpg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43" y="4471388"/>
            <a:ext cx="3793180" cy="18147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79293" y="4810111"/>
            <a:ext cx="2490978" cy="1476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fr-FR" cap="small" dirty="0"/>
              <a:t>Avec une meilleure connaissance des métiers et des processus qui les relient</a:t>
            </a:r>
          </a:p>
        </p:txBody>
      </p:sp>
    </p:spTree>
    <p:extLst>
      <p:ext uri="{BB962C8B-B14F-4D97-AF65-F5344CB8AC3E}">
        <p14:creationId xmlns:p14="http://schemas.microsoft.com/office/powerpoint/2010/main" val="21149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70" y="3263421"/>
            <a:ext cx="4874007" cy="2774138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59999" y="915050"/>
            <a:ext cx="8424000" cy="960000"/>
          </a:xfrm>
        </p:spPr>
        <p:txBody>
          <a:bodyPr/>
          <a:lstStyle/>
          <a:p>
            <a:r>
              <a:rPr lang="fr-FR" cap="all" dirty="0" smtClean="0"/>
              <a:t>Accompagner l’orientation….</a:t>
            </a:r>
            <a:endParaRPr lang="fr-FR" cap="all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583361555"/>
              </p:ext>
            </p:extLst>
          </p:nvPr>
        </p:nvGraphicFramePr>
        <p:xfrm>
          <a:off x="3966651" y="19735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477360" y="1858626"/>
            <a:ext cx="2834640" cy="13062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small" dirty="0" smtClean="0"/>
              <a:t>Sur l’ensemble de la classe de seconde</a:t>
            </a:r>
            <a:endParaRPr lang="fr-FR" cap="small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87" y="818508"/>
            <a:ext cx="840377" cy="136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15050"/>
            <a:ext cx="8424000" cy="960000"/>
          </a:xfrm>
        </p:spPr>
        <p:txBody>
          <a:bodyPr/>
          <a:lstStyle/>
          <a:p>
            <a:r>
              <a:rPr lang="fr-FR" cap="all" dirty="0" smtClean="0"/>
              <a:t>Concrètement….</a:t>
            </a:r>
            <a:endParaRPr lang="fr-FR" cap="all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50993" y="1395050"/>
            <a:ext cx="5395293" cy="3158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9704920">
            <a:off x="515358" y="2554928"/>
            <a:ext cx="4256841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cap="small" dirty="0" smtClean="0">
                <a:solidFill>
                  <a:schemeClr val="bg1"/>
                </a:solidFill>
              </a:rPr>
              <a:t>Ce n’est pas un programme. </a:t>
            </a:r>
          </a:p>
          <a:p>
            <a:pPr algn="ctr"/>
            <a:r>
              <a:rPr lang="fr-FR" sz="1200" cap="small" dirty="0" smtClean="0">
                <a:solidFill>
                  <a:schemeClr val="bg1"/>
                </a:solidFill>
              </a:rPr>
              <a:t>C’est un tableau de croisement des trois référentiels</a:t>
            </a:r>
            <a:r>
              <a:rPr lang="fr-FR" sz="2800" cap="small" dirty="0" smtClean="0">
                <a:solidFill>
                  <a:schemeClr val="bg1"/>
                </a:solidFill>
              </a:rPr>
              <a:t>. </a:t>
            </a:r>
            <a:endParaRPr lang="fr-FR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425650445"/>
              </p:ext>
            </p:extLst>
          </p:nvPr>
        </p:nvGraphicFramePr>
        <p:xfrm>
          <a:off x="5366286" y="3239585"/>
          <a:ext cx="3597714" cy="325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81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371907191"/>
              </p:ext>
            </p:extLst>
          </p:nvPr>
        </p:nvGraphicFramePr>
        <p:xfrm>
          <a:off x="1892961" y="1521834"/>
          <a:ext cx="6973407" cy="473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59999" y="915050"/>
            <a:ext cx="8424000" cy="960000"/>
          </a:xfrm>
        </p:spPr>
        <p:txBody>
          <a:bodyPr/>
          <a:lstStyle/>
          <a:p>
            <a:r>
              <a:rPr lang="fr-FR" cap="all" dirty="0" smtClean="0"/>
              <a:t>Concrètement….</a:t>
            </a:r>
            <a:endParaRPr lang="fr-FR" cap="all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8" y="3206381"/>
            <a:ext cx="2264026" cy="13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IGESR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IGESR" id="{A9030224-F50A-4DB3-AEC7-C4E1261BDA8F}" vid="{7A6348FF-902C-4F08-ABBF-B6B4E902E5A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IGESR</Template>
  <TotalTime>19886</TotalTime>
  <Words>341</Words>
  <Application>Microsoft Office PowerPoint</Application>
  <PresentationFormat>Affichage à l'écran (4:3)</PresentationFormat>
  <Paragraphs>45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IGESR</vt:lpstr>
      <vt:lpstr>Présentation PowerPoint</vt:lpstr>
      <vt:lpstr>Présentation PowerPoint</vt:lpstr>
      <vt:lpstr>famille ga-tl &amp; tvp </vt:lpstr>
      <vt:lpstr>Famille GA-TL &amp; AGOrA</vt:lpstr>
      <vt:lpstr>Famille GA-TL &amp; ORIENTATION</vt:lpstr>
      <vt:lpstr>PROCESSUS D’ACCOMPAGNEMENT à l’orientation par Une professionnalisation ouverte</vt:lpstr>
      <vt:lpstr>Accompagner l’orientation….</vt:lpstr>
      <vt:lpstr>Concrètement….</vt:lpstr>
      <vt:lpstr>Concrètement….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xavier rolland</dc:creator>
  <cp:lastModifiedBy>mmazoyer2</cp:lastModifiedBy>
  <cp:revision>160</cp:revision>
  <cp:lastPrinted>2018-03-19T07:55:33Z</cp:lastPrinted>
  <dcterms:created xsi:type="dcterms:W3CDTF">2018-10-26T07:42:37Z</dcterms:created>
  <dcterms:modified xsi:type="dcterms:W3CDTF">2020-12-09T19:31:56Z</dcterms:modified>
</cp:coreProperties>
</file>