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59" r:id="rId2"/>
    <p:sldMasterId id="2147483661" r:id="rId3"/>
    <p:sldMasterId id="2147483681" r:id="rId4"/>
    <p:sldMasterId id="2147483686" r:id="rId5"/>
    <p:sldMasterId id="2147483691" r:id="rId6"/>
  </p:sldMasterIdLst>
  <p:notesMasterIdLst>
    <p:notesMasterId r:id="rId39"/>
  </p:notesMasterIdLst>
  <p:handoutMasterIdLst>
    <p:handoutMasterId r:id="rId40"/>
  </p:handoutMasterIdLst>
  <p:sldIdLst>
    <p:sldId id="382" r:id="rId7"/>
    <p:sldId id="3043" r:id="rId8"/>
    <p:sldId id="1574" r:id="rId9"/>
    <p:sldId id="357" r:id="rId10"/>
    <p:sldId id="3009" r:id="rId11"/>
    <p:sldId id="404" r:id="rId12"/>
    <p:sldId id="421" r:id="rId13"/>
    <p:sldId id="1339" r:id="rId14"/>
    <p:sldId id="3027" r:id="rId15"/>
    <p:sldId id="3028" r:id="rId16"/>
    <p:sldId id="408" r:id="rId17"/>
    <p:sldId id="3041" r:id="rId18"/>
    <p:sldId id="3030" r:id="rId19"/>
    <p:sldId id="3031" r:id="rId20"/>
    <p:sldId id="3032" r:id="rId21"/>
    <p:sldId id="422" r:id="rId22"/>
    <p:sldId id="387" r:id="rId23"/>
    <p:sldId id="3010" r:id="rId24"/>
    <p:sldId id="403" r:id="rId25"/>
    <p:sldId id="3042" r:id="rId26"/>
    <p:sldId id="390" r:id="rId27"/>
    <p:sldId id="3035" r:id="rId28"/>
    <p:sldId id="3036" r:id="rId29"/>
    <p:sldId id="389" r:id="rId30"/>
    <p:sldId id="418" r:id="rId31"/>
    <p:sldId id="423" r:id="rId32"/>
    <p:sldId id="383" r:id="rId33"/>
    <p:sldId id="3044" r:id="rId34"/>
    <p:sldId id="424" r:id="rId35"/>
    <p:sldId id="3033" r:id="rId36"/>
    <p:sldId id="3038" r:id="rId37"/>
    <p:sldId id="3040" r:id="rId38"/>
  </p:sldIdLst>
  <p:sldSz cx="9144000" cy="6858000" type="screen4x3"/>
  <p:notesSz cx="6669088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43" userDrawn="1">
          <p15:clr>
            <a:srgbClr val="A4A3A4"/>
          </p15:clr>
        </p15:guide>
        <p15:guide id="2" pos="7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00AC"/>
    <a:srgbClr val="8800D1"/>
    <a:srgbClr val="6E008E"/>
    <a:srgbClr val="070A0F"/>
    <a:srgbClr val="7800FF"/>
    <a:srgbClr val="821164"/>
    <a:srgbClr val="683086"/>
    <a:srgbClr val="1A86D0"/>
    <a:srgbClr val="1FA1E5"/>
    <a:srgbClr val="9B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632" autoAdjust="0"/>
    <p:restoredTop sz="73907" autoAdjust="0"/>
  </p:normalViewPr>
  <p:slideViewPr>
    <p:cSldViewPr snapToGrid="0" snapToObjects="1">
      <p:cViewPr>
        <p:scale>
          <a:sx n="65" d="100"/>
          <a:sy n="65" d="100"/>
        </p:scale>
        <p:origin x="546" y="228"/>
      </p:cViewPr>
      <p:guideLst>
        <p:guide orient="horz" pos="3543"/>
        <p:guide pos="748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374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8523E7-104B-4D6D-BFD4-81BCFDD978C3}" type="doc">
      <dgm:prSet loTypeId="urn:microsoft.com/office/officeart/2005/8/layout/vProcess5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B38A80E-C191-47FB-B3FB-0078A4C9F319}">
      <dgm:prSet custT="1"/>
      <dgm:spPr/>
      <dgm:t>
        <a:bodyPr/>
        <a:lstStyle/>
        <a:p>
          <a:r>
            <a:rPr lang="fr-FR" sz="1600" b="1" dirty="0">
              <a:solidFill>
                <a:srgbClr val="FF0000"/>
              </a:solidFill>
            </a:rPr>
            <a:t>Article L.6113-1 </a:t>
          </a:r>
          <a:r>
            <a:rPr lang="fr-FR" sz="1600" dirty="0"/>
            <a:t>du Code du travail : un référentiel de certification est composé de 3 volets :</a:t>
          </a:r>
          <a:endParaRPr lang="en-US" sz="1600" dirty="0"/>
        </a:p>
        <a:p>
          <a:r>
            <a:rPr lang="fr-FR" sz="1600" dirty="0"/>
            <a:t>1. le </a:t>
          </a:r>
          <a:r>
            <a:rPr lang="fr-FR" sz="1600" b="1" dirty="0"/>
            <a:t>référentiel d’activités : </a:t>
          </a:r>
          <a:r>
            <a:rPr lang="fr-FR" sz="1600" dirty="0"/>
            <a:t>pôles/sous-activités/tâches ;</a:t>
          </a:r>
          <a:endParaRPr lang="en-US" sz="1600" dirty="0"/>
        </a:p>
        <a:p>
          <a:r>
            <a:rPr lang="fr-FR" sz="1600" dirty="0"/>
            <a:t>2. le </a:t>
          </a:r>
          <a:r>
            <a:rPr lang="fr-FR" sz="1600" b="1" dirty="0"/>
            <a:t>référentiel de compétences : </a:t>
          </a:r>
          <a:r>
            <a:rPr lang="fr-FR" sz="1600" dirty="0"/>
            <a:t>blocs/compétences ;</a:t>
          </a:r>
          <a:endParaRPr lang="en-US" sz="1600" dirty="0"/>
        </a:p>
        <a:p>
          <a:r>
            <a:rPr lang="fr-FR" sz="1600" dirty="0"/>
            <a:t>3. le </a:t>
          </a:r>
          <a:r>
            <a:rPr lang="fr-FR" sz="1600" b="1" dirty="0"/>
            <a:t>référentiel d’évaluation : </a:t>
          </a:r>
          <a:r>
            <a:rPr lang="fr-FR" sz="1600" dirty="0"/>
            <a:t>modalités de certification / épreuves.</a:t>
          </a:r>
        </a:p>
      </dgm:t>
    </dgm:pt>
    <dgm:pt modelId="{21B0A65D-E4A7-40E7-8A9F-5F04389B3556}" type="parTrans" cxnId="{99E6FE61-6D1D-46D4-824C-0DEA85BD761E}">
      <dgm:prSet/>
      <dgm:spPr/>
      <dgm:t>
        <a:bodyPr/>
        <a:lstStyle/>
        <a:p>
          <a:endParaRPr lang="en-US"/>
        </a:p>
      </dgm:t>
    </dgm:pt>
    <dgm:pt modelId="{F773A296-D9A2-4F68-A32A-83480DB41E83}" type="sibTrans" cxnId="{99E6FE61-6D1D-46D4-824C-0DEA85BD761E}">
      <dgm:prSet/>
      <dgm:spPr/>
      <dgm:t>
        <a:bodyPr/>
        <a:lstStyle/>
        <a:p>
          <a:endParaRPr lang="en-US"/>
        </a:p>
      </dgm:t>
    </dgm:pt>
    <dgm:pt modelId="{8DDA2DCF-433A-4396-AED1-F6C08DF9BFF2}">
      <dgm:prSet custT="1"/>
      <dgm:spPr/>
      <dgm:t>
        <a:bodyPr/>
        <a:lstStyle/>
        <a:p>
          <a:r>
            <a:rPr lang="fr-FR" sz="1800" dirty="0"/>
            <a:t>Depuis </a:t>
          </a:r>
          <a:r>
            <a:rPr lang="fr-FR" sz="1800" b="1" dirty="0">
              <a:solidFill>
                <a:srgbClr val="FF0000"/>
              </a:solidFill>
            </a:rPr>
            <a:t>janvier 2020</a:t>
          </a:r>
          <a:r>
            <a:rPr lang="fr-FR" sz="1800" dirty="0"/>
            <a:t>, élaboration du référentiel de certification de tous les diplômes professionnels délivrés par l’État par l’une des </a:t>
          </a:r>
          <a:r>
            <a:rPr lang="fr-FR" sz="1800" b="1" dirty="0"/>
            <a:t>11 CPC interministérielles  </a:t>
          </a:r>
          <a:r>
            <a:rPr lang="fr-FR" sz="1800" dirty="0"/>
            <a:t>(qui formule un avis conforme). </a:t>
          </a:r>
          <a:endParaRPr lang="en-US" sz="1800" dirty="0"/>
        </a:p>
      </dgm:t>
    </dgm:pt>
    <dgm:pt modelId="{5B847140-429E-4FF1-900F-3F34D0B1D28B}" type="parTrans" cxnId="{BD4B9264-2FBA-4E85-9FFA-1657A89D8AB9}">
      <dgm:prSet/>
      <dgm:spPr/>
      <dgm:t>
        <a:bodyPr/>
        <a:lstStyle/>
        <a:p>
          <a:endParaRPr lang="en-US"/>
        </a:p>
      </dgm:t>
    </dgm:pt>
    <dgm:pt modelId="{7DB70A72-E1F7-4C9F-ACBE-54E4861BB2B3}" type="sibTrans" cxnId="{BD4B9264-2FBA-4E85-9FFA-1657A89D8AB9}">
      <dgm:prSet/>
      <dgm:spPr/>
      <dgm:t>
        <a:bodyPr/>
        <a:lstStyle/>
        <a:p>
          <a:endParaRPr lang="en-US"/>
        </a:p>
      </dgm:t>
    </dgm:pt>
    <dgm:pt modelId="{0340386F-05D8-42EC-B0EA-A93D98ED19B3}" type="pres">
      <dgm:prSet presAssocID="{C08523E7-104B-4D6D-BFD4-81BCFDD978C3}" presName="outerComposite" presStyleCnt="0">
        <dgm:presLayoutVars>
          <dgm:chMax val="5"/>
          <dgm:dir/>
          <dgm:resizeHandles val="exact"/>
        </dgm:presLayoutVars>
      </dgm:prSet>
      <dgm:spPr/>
    </dgm:pt>
    <dgm:pt modelId="{A30610DB-333D-4702-B7EE-B9ACD4828031}" type="pres">
      <dgm:prSet presAssocID="{C08523E7-104B-4D6D-BFD4-81BCFDD978C3}" presName="dummyMaxCanvas" presStyleCnt="0">
        <dgm:presLayoutVars/>
      </dgm:prSet>
      <dgm:spPr/>
    </dgm:pt>
    <dgm:pt modelId="{770FD434-BFE4-4221-A08F-2FFD1875093A}" type="pres">
      <dgm:prSet presAssocID="{C08523E7-104B-4D6D-BFD4-81BCFDD978C3}" presName="TwoNodes_1" presStyleLbl="node1" presStyleIdx="0" presStyleCnt="2">
        <dgm:presLayoutVars>
          <dgm:bulletEnabled val="1"/>
        </dgm:presLayoutVars>
      </dgm:prSet>
      <dgm:spPr/>
    </dgm:pt>
    <dgm:pt modelId="{5573559A-DB1B-4B6E-BADF-E84306F9D85E}" type="pres">
      <dgm:prSet presAssocID="{C08523E7-104B-4D6D-BFD4-81BCFDD978C3}" presName="TwoNodes_2" presStyleLbl="node1" presStyleIdx="1" presStyleCnt="2">
        <dgm:presLayoutVars>
          <dgm:bulletEnabled val="1"/>
        </dgm:presLayoutVars>
      </dgm:prSet>
      <dgm:spPr/>
    </dgm:pt>
    <dgm:pt modelId="{2DAD923B-F991-4B78-80F3-6E55D6A4A3AE}" type="pres">
      <dgm:prSet presAssocID="{C08523E7-104B-4D6D-BFD4-81BCFDD978C3}" presName="TwoConn_1-2" presStyleLbl="fgAccFollowNode1" presStyleIdx="0" presStyleCnt="1">
        <dgm:presLayoutVars>
          <dgm:bulletEnabled val="1"/>
        </dgm:presLayoutVars>
      </dgm:prSet>
      <dgm:spPr/>
    </dgm:pt>
    <dgm:pt modelId="{DAD9918A-1D58-4BDA-AAD6-625F8BC86EF9}" type="pres">
      <dgm:prSet presAssocID="{C08523E7-104B-4D6D-BFD4-81BCFDD978C3}" presName="TwoNodes_1_text" presStyleLbl="node1" presStyleIdx="1" presStyleCnt="2">
        <dgm:presLayoutVars>
          <dgm:bulletEnabled val="1"/>
        </dgm:presLayoutVars>
      </dgm:prSet>
      <dgm:spPr/>
    </dgm:pt>
    <dgm:pt modelId="{C9A6D890-31FE-4A51-9C86-2847736030D2}" type="pres">
      <dgm:prSet presAssocID="{C08523E7-104B-4D6D-BFD4-81BCFDD978C3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10A60D14-569F-4ECE-975C-BC820136E038}" type="presOf" srcId="{8DDA2DCF-433A-4396-AED1-F6C08DF9BFF2}" destId="{5573559A-DB1B-4B6E-BADF-E84306F9D85E}" srcOrd="0" destOrd="0" presId="urn:microsoft.com/office/officeart/2005/8/layout/vProcess5"/>
    <dgm:cxn modelId="{8A4ED336-53B4-4094-ACF5-4D21CC90E488}" type="presOf" srcId="{7B38A80E-C191-47FB-B3FB-0078A4C9F319}" destId="{DAD9918A-1D58-4BDA-AAD6-625F8BC86EF9}" srcOrd="1" destOrd="0" presId="urn:microsoft.com/office/officeart/2005/8/layout/vProcess5"/>
    <dgm:cxn modelId="{99E6FE61-6D1D-46D4-824C-0DEA85BD761E}" srcId="{C08523E7-104B-4D6D-BFD4-81BCFDD978C3}" destId="{7B38A80E-C191-47FB-B3FB-0078A4C9F319}" srcOrd="0" destOrd="0" parTransId="{21B0A65D-E4A7-40E7-8A9F-5F04389B3556}" sibTransId="{F773A296-D9A2-4F68-A32A-83480DB41E83}"/>
    <dgm:cxn modelId="{BD4B9264-2FBA-4E85-9FFA-1657A89D8AB9}" srcId="{C08523E7-104B-4D6D-BFD4-81BCFDD978C3}" destId="{8DDA2DCF-433A-4396-AED1-F6C08DF9BFF2}" srcOrd="1" destOrd="0" parTransId="{5B847140-429E-4FF1-900F-3F34D0B1D28B}" sibTransId="{7DB70A72-E1F7-4C9F-ACBE-54E4861BB2B3}"/>
    <dgm:cxn modelId="{438FBD6B-2A78-454D-8B3E-2BFFB5ED9BC2}" type="presOf" srcId="{7B38A80E-C191-47FB-B3FB-0078A4C9F319}" destId="{770FD434-BFE4-4221-A08F-2FFD1875093A}" srcOrd="0" destOrd="0" presId="urn:microsoft.com/office/officeart/2005/8/layout/vProcess5"/>
    <dgm:cxn modelId="{F449484F-8B8C-4242-8F4B-3B35691A1E05}" type="presOf" srcId="{C08523E7-104B-4D6D-BFD4-81BCFDD978C3}" destId="{0340386F-05D8-42EC-B0EA-A93D98ED19B3}" srcOrd="0" destOrd="0" presId="urn:microsoft.com/office/officeart/2005/8/layout/vProcess5"/>
    <dgm:cxn modelId="{27CF487F-02B7-4C6F-8FAE-39ABFF91A999}" type="presOf" srcId="{F773A296-D9A2-4F68-A32A-83480DB41E83}" destId="{2DAD923B-F991-4B78-80F3-6E55D6A4A3AE}" srcOrd="0" destOrd="0" presId="urn:microsoft.com/office/officeart/2005/8/layout/vProcess5"/>
    <dgm:cxn modelId="{88DDAF8C-6BA4-4B68-8F28-584F62EAF50D}" type="presOf" srcId="{8DDA2DCF-433A-4396-AED1-F6C08DF9BFF2}" destId="{C9A6D890-31FE-4A51-9C86-2847736030D2}" srcOrd="1" destOrd="0" presId="urn:microsoft.com/office/officeart/2005/8/layout/vProcess5"/>
    <dgm:cxn modelId="{C8AFDB4B-9306-48D3-B2B0-DD2FE451A3BC}" type="presParOf" srcId="{0340386F-05D8-42EC-B0EA-A93D98ED19B3}" destId="{A30610DB-333D-4702-B7EE-B9ACD4828031}" srcOrd="0" destOrd="0" presId="urn:microsoft.com/office/officeart/2005/8/layout/vProcess5"/>
    <dgm:cxn modelId="{48EAEC02-2E3C-4827-8E73-E6CFF95C59F5}" type="presParOf" srcId="{0340386F-05D8-42EC-B0EA-A93D98ED19B3}" destId="{770FD434-BFE4-4221-A08F-2FFD1875093A}" srcOrd="1" destOrd="0" presId="urn:microsoft.com/office/officeart/2005/8/layout/vProcess5"/>
    <dgm:cxn modelId="{0338A96C-4A0B-4861-8AE7-46BD58A3CB16}" type="presParOf" srcId="{0340386F-05D8-42EC-B0EA-A93D98ED19B3}" destId="{5573559A-DB1B-4B6E-BADF-E84306F9D85E}" srcOrd="2" destOrd="0" presId="urn:microsoft.com/office/officeart/2005/8/layout/vProcess5"/>
    <dgm:cxn modelId="{53C04ACC-E662-4E6D-BE81-B2E7BA8BA51C}" type="presParOf" srcId="{0340386F-05D8-42EC-B0EA-A93D98ED19B3}" destId="{2DAD923B-F991-4B78-80F3-6E55D6A4A3AE}" srcOrd="3" destOrd="0" presId="urn:microsoft.com/office/officeart/2005/8/layout/vProcess5"/>
    <dgm:cxn modelId="{C0C38D42-FB85-4024-9DD5-C19FDFEE1647}" type="presParOf" srcId="{0340386F-05D8-42EC-B0EA-A93D98ED19B3}" destId="{DAD9918A-1D58-4BDA-AAD6-625F8BC86EF9}" srcOrd="4" destOrd="0" presId="urn:microsoft.com/office/officeart/2005/8/layout/vProcess5"/>
    <dgm:cxn modelId="{118E638D-2E7C-4292-869F-688CDF3DFED8}" type="presParOf" srcId="{0340386F-05D8-42EC-B0EA-A93D98ED19B3}" destId="{C9A6D890-31FE-4A51-9C86-2847736030D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11D473-0CF8-4E77-8DA2-242D160C47DC}" type="doc">
      <dgm:prSet loTypeId="urn:microsoft.com/office/officeart/2005/8/layout/h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629F5C9E-CD78-4213-9B44-3960B7999739}" type="pres">
      <dgm:prSet presAssocID="{6611D473-0CF8-4E77-8DA2-242D160C47DC}" presName="composite" presStyleCnt="0">
        <dgm:presLayoutVars>
          <dgm:chMax val="1"/>
          <dgm:dir/>
          <dgm:resizeHandles val="exact"/>
        </dgm:presLayoutVars>
      </dgm:prSet>
      <dgm:spPr/>
    </dgm:pt>
  </dgm:ptLst>
  <dgm:cxnLst>
    <dgm:cxn modelId="{E265F589-164A-4285-B927-F47F3BCF2BF7}" type="presOf" srcId="{6611D473-0CF8-4E77-8DA2-242D160C47DC}" destId="{629F5C9E-CD78-4213-9B44-3960B7999739}" srcOrd="0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B586FF-3720-7E4E-BACA-23DF5CEE25B1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1B21B47-0DA9-AD49-933E-C942115F3C26}">
      <dgm:prSet phldrT="[Texte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D9DE8DFE-3D4C-8B43-BE3F-2859C0FE778C}" type="parTrans" cxnId="{790CEBA9-2CFF-0444-888E-BEE23D1DC810}">
      <dgm:prSet/>
      <dgm:spPr/>
      <dgm:t>
        <a:bodyPr/>
        <a:lstStyle/>
        <a:p>
          <a:endParaRPr lang="fr-FR"/>
        </a:p>
      </dgm:t>
    </dgm:pt>
    <dgm:pt modelId="{888FC664-D572-5346-814F-F651BE1A24E1}" type="sibTrans" cxnId="{790CEBA9-2CFF-0444-888E-BEE23D1DC810}">
      <dgm:prSet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endParaRPr lang="fr-FR"/>
        </a:p>
      </dgm:t>
    </dgm:pt>
    <dgm:pt modelId="{960A5F1A-358E-2C40-83B0-879B0388F868}">
      <dgm:prSet phldrT="[Texte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7D6755E0-493F-C040-BCB9-3DD3BD37E3EB}" type="parTrans" cxnId="{400FE48C-D086-2D4F-B7DE-CE03E08F574C}">
      <dgm:prSet/>
      <dgm:spPr/>
      <dgm:t>
        <a:bodyPr/>
        <a:lstStyle/>
        <a:p>
          <a:endParaRPr lang="fr-FR"/>
        </a:p>
      </dgm:t>
    </dgm:pt>
    <dgm:pt modelId="{48865BE5-929E-8840-84D5-6BB1E0045F0D}" type="sibTrans" cxnId="{400FE48C-D086-2D4F-B7DE-CE03E08F574C}">
      <dgm:prSet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endParaRPr lang="fr-FR"/>
        </a:p>
      </dgm:t>
    </dgm:pt>
    <dgm:pt modelId="{D2696512-9E03-514F-902E-365B20821C04}">
      <dgm:prSet phldrT="[Texte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8255" tIns="8255" rIns="8255" bIns="8255" numCol="1" spcCol="1270" anchor="ctr" anchorCtr="0"/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E903BBD4-9EE2-AF4B-B415-A83833488287}" type="sibTrans" cxnId="{D4D69E93-8DA6-584A-B99A-744035E38B51}">
      <dgm:prSet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endParaRPr lang="fr-FR"/>
        </a:p>
      </dgm:t>
    </dgm:pt>
    <dgm:pt modelId="{030C94DD-B564-E245-87AA-702FFF3C4432}" type="parTrans" cxnId="{D4D69E93-8DA6-584A-B99A-744035E38B51}">
      <dgm:prSet/>
      <dgm:spPr/>
      <dgm:t>
        <a:bodyPr/>
        <a:lstStyle/>
        <a:p>
          <a:endParaRPr lang="fr-FR"/>
        </a:p>
      </dgm:t>
    </dgm:pt>
    <dgm:pt modelId="{2FA74D5B-A3AE-F145-9E9C-FADEB0BF00EE}" type="pres">
      <dgm:prSet presAssocID="{A2B586FF-3720-7E4E-BACA-23DF5CEE25B1}" presName="cycle" presStyleCnt="0">
        <dgm:presLayoutVars>
          <dgm:dir/>
          <dgm:resizeHandles val="exact"/>
        </dgm:presLayoutVars>
      </dgm:prSet>
      <dgm:spPr/>
    </dgm:pt>
    <dgm:pt modelId="{7FE5B7DA-A0FD-3343-9C54-A4BC21FD2BD6}" type="pres">
      <dgm:prSet presAssocID="{81B21B47-0DA9-AD49-933E-C942115F3C26}" presName="node" presStyleLbl="node1" presStyleIdx="0" presStyleCnt="3" custScaleX="85288" custScaleY="84283">
        <dgm:presLayoutVars>
          <dgm:bulletEnabled val="1"/>
        </dgm:presLayoutVars>
      </dgm:prSet>
      <dgm:spPr>
        <a:xfrm>
          <a:off x="2287429" y="151610"/>
          <a:ext cx="1274612" cy="1259593"/>
        </a:xfrm>
        <a:prstGeom prst="ellipse">
          <a:avLst/>
        </a:prstGeom>
      </dgm:spPr>
    </dgm:pt>
    <dgm:pt modelId="{1AF36FB2-1D9E-3A46-81FC-95171076D77B}" type="pres">
      <dgm:prSet presAssocID="{888FC664-D572-5346-814F-F651BE1A24E1}" presName="sibTrans" presStyleLbl="sibTrans2D1" presStyleIdx="0" presStyleCnt="3"/>
      <dgm:spPr/>
    </dgm:pt>
    <dgm:pt modelId="{03B2C81F-4943-2F4C-8170-C1EEE52211F4}" type="pres">
      <dgm:prSet presAssocID="{888FC664-D572-5346-814F-F651BE1A24E1}" presName="connectorText" presStyleLbl="sibTrans2D1" presStyleIdx="0" presStyleCnt="3"/>
      <dgm:spPr/>
    </dgm:pt>
    <dgm:pt modelId="{2356856B-26A5-0849-9385-E5955D3194AE}" type="pres">
      <dgm:prSet presAssocID="{D2696512-9E03-514F-902E-365B20821C04}" presName="node" presStyleLbl="node1" presStyleIdx="1" presStyleCnt="3" custScaleX="81369" custScaleY="90915">
        <dgm:presLayoutVars>
          <dgm:bulletEnabled val="1"/>
        </dgm:presLayoutVars>
      </dgm:prSet>
      <dgm:spPr>
        <a:xfrm>
          <a:off x="3438694" y="2045380"/>
          <a:ext cx="1216043" cy="1358706"/>
        </a:xfrm>
        <a:prstGeom prst="ellipse">
          <a:avLst/>
        </a:prstGeom>
      </dgm:spPr>
    </dgm:pt>
    <dgm:pt modelId="{8BF042F5-914D-8540-9494-E3088D049341}" type="pres">
      <dgm:prSet presAssocID="{E903BBD4-9EE2-AF4B-B415-A83833488287}" presName="sibTrans" presStyleLbl="sibTrans2D1" presStyleIdx="1" presStyleCnt="3"/>
      <dgm:spPr/>
    </dgm:pt>
    <dgm:pt modelId="{B94EF9A7-F315-AF49-B19E-BD8DDC0418C4}" type="pres">
      <dgm:prSet presAssocID="{E903BBD4-9EE2-AF4B-B415-A83833488287}" presName="connectorText" presStyleLbl="sibTrans2D1" presStyleIdx="1" presStyleCnt="3"/>
      <dgm:spPr/>
    </dgm:pt>
    <dgm:pt modelId="{D6166177-3A2D-3B42-9840-285CDF7B59D4}" type="pres">
      <dgm:prSet presAssocID="{960A5F1A-358E-2C40-83B0-879B0388F868}" presName="node" presStyleLbl="node1" presStyleIdx="2" presStyleCnt="3" custScaleX="83079" custScaleY="85538">
        <dgm:presLayoutVars>
          <dgm:bulletEnabled val="1"/>
        </dgm:presLayoutVars>
      </dgm:prSet>
      <dgm:spPr>
        <a:xfrm>
          <a:off x="1181956" y="2085559"/>
          <a:ext cx="1241599" cy="1278348"/>
        </a:xfrm>
        <a:prstGeom prst="ellipse">
          <a:avLst/>
        </a:prstGeom>
      </dgm:spPr>
    </dgm:pt>
    <dgm:pt modelId="{7BD5DCD4-0955-FB44-97C2-805CAFFB057F}" type="pres">
      <dgm:prSet presAssocID="{48865BE5-929E-8840-84D5-6BB1E0045F0D}" presName="sibTrans" presStyleLbl="sibTrans2D1" presStyleIdx="2" presStyleCnt="3"/>
      <dgm:spPr/>
    </dgm:pt>
    <dgm:pt modelId="{1B8F61C4-B095-604C-9656-4667EBF85E34}" type="pres">
      <dgm:prSet presAssocID="{48865BE5-929E-8840-84D5-6BB1E0045F0D}" presName="connectorText" presStyleLbl="sibTrans2D1" presStyleIdx="2" presStyleCnt="3"/>
      <dgm:spPr/>
    </dgm:pt>
  </dgm:ptLst>
  <dgm:cxnLst>
    <dgm:cxn modelId="{F2057715-3631-084C-98F4-C1E2B67D6325}" type="presOf" srcId="{E903BBD4-9EE2-AF4B-B415-A83833488287}" destId="{8BF042F5-914D-8540-9494-E3088D049341}" srcOrd="0" destOrd="0" presId="urn:microsoft.com/office/officeart/2005/8/layout/cycle2"/>
    <dgm:cxn modelId="{8147603B-E748-A14D-9B14-D1497C6C3530}" type="presOf" srcId="{888FC664-D572-5346-814F-F651BE1A24E1}" destId="{03B2C81F-4943-2F4C-8170-C1EEE52211F4}" srcOrd="1" destOrd="0" presId="urn:microsoft.com/office/officeart/2005/8/layout/cycle2"/>
    <dgm:cxn modelId="{5706FE49-A687-F74D-AB1F-CBCFC2DB4058}" type="presOf" srcId="{81B21B47-0DA9-AD49-933E-C942115F3C26}" destId="{7FE5B7DA-A0FD-3343-9C54-A4BC21FD2BD6}" srcOrd="0" destOrd="0" presId="urn:microsoft.com/office/officeart/2005/8/layout/cycle2"/>
    <dgm:cxn modelId="{BAB45559-8FE0-0241-9068-F29C4004EFF4}" type="presOf" srcId="{D2696512-9E03-514F-902E-365B20821C04}" destId="{2356856B-26A5-0849-9385-E5955D3194AE}" srcOrd="0" destOrd="0" presId="urn:microsoft.com/office/officeart/2005/8/layout/cycle2"/>
    <dgm:cxn modelId="{400FE48C-D086-2D4F-B7DE-CE03E08F574C}" srcId="{A2B586FF-3720-7E4E-BACA-23DF5CEE25B1}" destId="{960A5F1A-358E-2C40-83B0-879B0388F868}" srcOrd="2" destOrd="0" parTransId="{7D6755E0-493F-C040-BCB9-3DD3BD37E3EB}" sibTransId="{48865BE5-929E-8840-84D5-6BB1E0045F0D}"/>
    <dgm:cxn modelId="{D4D69E93-8DA6-584A-B99A-744035E38B51}" srcId="{A2B586FF-3720-7E4E-BACA-23DF5CEE25B1}" destId="{D2696512-9E03-514F-902E-365B20821C04}" srcOrd="1" destOrd="0" parTransId="{030C94DD-B564-E245-87AA-702FFF3C4432}" sibTransId="{E903BBD4-9EE2-AF4B-B415-A83833488287}"/>
    <dgm:cxn modelId="{790CEBA9-2CFF-0444-888E-BEE23D1DC810}" srcId="{A2B586FF-3720-7E4E-BACA-23DF5CEE25B1}" destId="{81B21B47-0DA9-AD49-933E-C942115F3C26}" srcOrd="0" destOrd="0" parTransId="{D9DE8DFE-3D4C-8B43-BE3F-2859C0FE778C}" sibTransId="{888FC664-D572-5346-814F-F651BE1A24E1}"/>
    <dgm:cxn modelId="{F0D61FB0-1648-744E-8B2B-AD4027512E83}" type="presOf" srcId="{48865BE5-929E-8840-84D5-6BB1E0045F0D}" destId="{1B8F61C4-B095-604C-9656-4667EBF85E34}" srcOrd="1" destOrd="0" presId="urn:microsoft.com/office/officeart/2005/8/layout/cycle2"/>
    <dgm:cxn modelId="{F967D9B0-48DC-8B43-AFBB-6B4902538B15}" type="presOf" srcId="{A2B586FF-3720-7E4E-BACA-23DF5CEE25B1}" destId="{2FA74D5B-A3AE-F145-9E9C-FADEB0BF00EE}" srcOrd="0" destOrd="0" presId="urn:microsoft.com/office/officeart/2005/8/layout/cycle2"/>
    <dgm:cxn modelId="{623F65C2-C11E-E94F-995F-88E453B5E57D}" type="presOf" srcId="{888FC664-D572-5346-814F-F651BE1A24E1}" destId="{1AF36FB2-1D9E-3A46-81FC-95171076D77B}" srcOrd="0" destOrd="0" presId="urn:microsoft.com/office/officeart/2005/8/layout/cycle2"/>
    <dgm:cxn modelId="{3EA480DB-5A4C-7842-B6FF-2E68DA735355}" type="presOf" srcId="{960A5F1A-358E-2C40-83B0-879B0388F868}" destId="{D6166177-3A2D-3B42-9840-285CDF7B59D4}" srcOrd="0" destOrd="0" presId="urn:microsoft.com/office/officeart/2005/8/layout/cycle2"/>
    <dgm:cxn modelId="{B0CE89DC-8D76-7940-9AFD-709ED397B08D}" type="presOf" srcId="{E903BBD4-9EE2-AF4B-B415-A83833488287}" destId="{B94EF9A7-F315-AF49-B19E-BD8DDC0418C4}" srcOrd="1" destOrd="0" presId="urn:microsoft.com/office/officeart/2005/8/layout/cycle2"/>
    <dgm:cxn modelId="{0317C2FC-23BF-6040-A05F-D0BC403607C3}" type="presOf" srcId="{48865BE5-929E-8840-84D5-6BB1E0045F0D}" destId="{7BD5DCD4-0955-FB44-97C2-805CAFFB057F}" srcOrd="0" destOrd="0" presId="urn:microsoft.com/office/officeart/2005/8/layout/cycle2"/>
    <dgm:cxn modelId="{3B3D2A65-F753-3348-A209-B04B50E1944D}" type="presParOf" srcId="{2FA74D5B-A3AE-F145-9E9C-FADEB0BF00EE}" destId="{7FE5B7DA-A0FD-3343-9C54-A4BC21FD2BD6}" srcOrd="0" destOrd="0" presId="urn:microsoft.com/office/officeart/2005/8/layout/cycle2"/>
    <dgm:cxn modelId="{A8F0F42F-ABC2-A041-9CBF-726F2C4CB2FC}" type="presParOf" srcId="{2FA74D5B-A3AE-F145-9E9C-FADEB0BF00EE}" destId="{1AF36FB2-1D9E-3A46-81FC-95171076D77B}" srcOrd="1" destOrd="0" presId="urn:microsoft.com/office/officeart/2005/8/layout/cycle2"/>
    <dgm:cxn modelId="{F3B5C47B-76A4-494C-AFCB-58C6DE10965F}" type="presParOf" srcId="{1AF36FB2-1D9E-3A46-81FC-95171076D77B}" destId="{03B2C81F-4943-2F4C-8170-C1EEE52211F4}" srcOrd="0" destOrd="0" presId="urn:microsoft.com/office/officeart/2005/8/layout/cycle2"/>
    <dgm:cxn modelId="{55990CC3-2914-814D-90CD-B131CDB3FECC}" type="presParOf" srcId="{2FA74D5B-A3AE-F145-9E9C-FADEB0BF00EE}" destId="{2356856B-26A5-0849-9385-E5955D3194AE}" srcOrd="2" destOrd="0" presId="urn:microsoft.com/office/officeart/2005/8/layout/cycle2"/>
    <dgm:cxn modelId="{D980925F-3A0C-6D4C-B2B3-0926E1E62C9A}" type="presParOf" srcId="{2FA74D5B-A3AE-F145-9E9C-FADEB0BF00EE}" destId="{8BF042F5-914D-8540-9494-E3088D049341}" srcOrd="3" destOrd="0" presId="urn:microsoft.com/office/officeart/2005/8/layout/cycle2"/>
    <dgm:cxn modelId="{791E41A5-8AF0-D747-9340-FC7A76EAD1A8}" type="presParOf" srcId="{8BF042F5-914D-8540-9494-E3088D049341}" destId="{B94EF9A7-F315-AF49-B19E-BD8DDC0418C4}" srcOrd="0" destOrd="0" presId="urn:microsoft.com/office/officeart/2005/8/layout/cycle2"/>
    <dgm:cxn modelId="{898E08EE-7645-1143-B843-CB4229D3E437}" type="presParOf" srcId="{2FA74D5B-A3AE-F145-9E9C-FADEB0BF00EE}" destId="{D6166177-3A2D-3B42-9840-285CDF7B59D4}" srcOrd="4" destOrd="0" presId="urn:microsoft.com/office/officeart/2005/8/layout/cycle2"/>
    <dgm:cxn modelId="{398D95C1-D027-FD4E-B9BF-CB2A678AFF63}" type="presParOf" srcId="{2FA74D5B-A3AE-F145-9E9C-FADEB0BF00EE}" destId="{7BD5DCD4-0955-FB44-97C2-805CAFFB057F}" srcOrd="5" destOrd="0" presId="urn:microsoft.com/office/officeart/2005/8/layout/cycle2"/>
    <dgm:cxn modelId="{7518696E-7949-654C-A056-A34FCD397DAC}" type="presParOf" srcId="{7BD5DCD4-0955-FB44-97C2-805CAFFB057F}" destId="{1B8F61C4-B095-604C-9656-4667EBF85E34}" srcOrd="0" destOrd="0" presId="urn:microsoft.com/office/officeart/2005/8/layout/cycle2"/>
  </dgm:cxnLst>
  <dgm:bg>
    <a:blipFill>
      <a:blip xmlns:r="http://schemas.openxmlformats.org/officeDocument/2006/relationships" r:embed="rId1">
        <a:extLst>
          <a:ext uri="{96DAC541-7B7A-43D3-8B79-37D633B846F1}">
            <asvg:svgBlip xmlns:asvg="http://schemas.microsoft.com/office/drawing/2016/SVG/main" r:embed="rId2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5E518-D3AE-4C4D-8649-083440E8A4D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A718620-18AB-493E-A568-D185074A9BC7}">
      <dgm:prSet phldrT="[Texte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fr-FR" sz="2000" b="1" dirty="0">
              <a:solidFill>
                <a:schemeClr val="tx1"/>
              </a:solidFill>
            </a:rPr>
            <a:t>1.2 Traitement des opérations administratives et de gestion liées aux relations avec le client, l’usager ou l’adhérent</a:t>
          </a:r>
          <a:endParaRPr lang="fr-FR" sz="2000" dirty="0">
            <a:solidFill>
              <a:schemeClr val="tx1"/>
            </a:solidFill>
          </a:endParaRPr>
        </a:p>
      </dgm:t>
    </dgm:pt>
    <dgm:pt modelId="{CCC13902-850B-4253-98B0-D80F9A985F6C}" type="parTrans" cxnId="{7A7E5C08-0EB3-42BE-91FF-B5D92E57ADF3}">
      <dgm:prSet/>
      <dgm:spPr/>
      <dgm:t>
        <a:bodyPr/>
        <a:lstStyle/>
        <a:p>
          <a:endParaRPr lang="fr-FR"/>
        </a:p>
      </dgm:t>
    </dgm:pt>
    <dgm:pt modelId="{2CFF45A7-1B02-4EAD-AA4C-4765C34AEB46}" type="sibTrans" cxnId="{7A7E5C08-0EB3-42BE-91FF-B5D92E57ADF3}">
      <dgm:prSet/>
      <dgm:spPr/>
      <dgm:t>
        <a:bodyPr/>
        <a:lstStyle/>
        <a:p>
          <a:endParaRPr lang="fr-FR"/>
        </a:p>
      </dgm:t>
    </dgm:pt>
    <dgm:pt modelId="{AA42FA22-554A-457E-983F-E363ED37E328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fr-FR" sz="2000" b="1" dirty="0">
              <a:solidFill>
                <a:schemeClr val="tx1"/>
              </a:solidFill>
            </a:rPr>
            <a:t>1.1 Préparation et prise en charge de la relation avec le client, l’usager ou l’adhérent</a:t>
          </a:r>
          <a:endParaRPr lang="fr-FR" sz="2000" dirty="0">
            <a:solidFill>
              <a:schemeClr val="tx1"/>
            </a:solidFill>
          </a:endParaRPr>
        </a:p>
      </dgm:t>
    </dgm:pt>
    <dgm:pt modelId="{A4132092-7144-497B-A591-4A0DD4DB051B}" type="parTrans" cxnId="{AFBEF808-02F3-4B23-B770-3C0026C06B34}">
      <dgm:prSet/>
      <dgm:spPr/>
      <dgm:t>
        <a:bodyPr/>
        <a:lstStyle/>
        <a:p>
          <a:endParaRPr lang="fr-FR"/>
        </a:p>
      </dgm:t>
    </dgm:pt>
    <dgm:pt modelId="{740224EA-3854-4414-938D-65D6307CDB90}" type="sibTrans" cxnId="{AFBEF808-02F3-4B23-B770-3C0026C06B34}">
      <dgm:prSet/>
      <dgm:spPr/>
      <dgm:t>
        <a:bodyPr/>
        <a:lstStyle/>
        <a:p>
          <a:endParaRPr lang="fr-FR"/>
        </a:p>
      </dgm:t>
    </dgm:pt>
    <dgm:pt modelId="{57F64E98-905B-4D80-BDA5-041EA01FDC0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 spcFirstLastPara="0" vert="horz" wrap="square" lIns="10160" tIns="10160" rIns="10160" bIns="10160" numCol="1" spcCol="1270" anchor="ctr" anchorCtr="0"/>
        <a:lstStyle/>
        <a:p>
          <a:pPr algn="l">
            <a:buFont typeface="Arial" panose="020B0604020202020204" pitchFamily="34" charset="0"/>
            <a:buChar char="•"/>
          </a:pPr>
          <a:r>
            <a:rPr lang="fr-FR" sz="1600" b="0" kern="1200" dirty="0"/>
            <a:t>Accueil et renseignement </a:t>
          </a:r>
          <a:endParaRPr lang="fr-FR" sz="1600" kern="1200" dirty="0"/>
        </a:p>
        <a:p>
          <a:pPr algn="l">
            <a:buFont typeface="Wingdings" panose="05000000000000000000" pitchFamily="2" charset="2"/>
            <a:buChar char="ü"/>
          </a:pPr>
          <a:r>
            <a:rPr lang="fr-FR" sz="1600" b="0" kern="1200" dirty="0"/>
            <a:t>Prise en charge de la demande</a:t>
          </a:r>
          <a:endParaRPr lang="fr-FR" sz="1600" kern="1200" dirty="0"/>
        </a:p>
        <a:p>
          <a:pPr algn="l">
            <a:buFont typeface="Wingdings" panose="05000000000000000000" pitchFamily="2" charset="2"/>
            <a:buChar char="ü"/>
          </a:pPr>
          <a:r>
            <a:rPr lang="fr-FR" sz="1600" b="0" kern="1200" dirty="0"/>
            <a:t>Préparation et suivi d’évènements liés à la promotion de </a:t>
          </a:r>
          <a:r>
            <a:rPr lang="fr-FR" sz="16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l’organisation</a:t>
          </a:r>
        </a:p>
        <a:p>
          <a:pPr algn="l">
            <a:buFont typeface="Wingdings" panose="05000000000000000000" pitchFamily="2" charset="2"/>
            <a:buChar char="ü"/>
          </a:pPr>
          <a:r>
            <a:rPr lang="fr-FR" sz="1600" b="0" kern="1200" dirty="0"/>
            <a:t>Assistance et suivi des opérations de prospection</a:t>
          </a:r>
          <a:endParaRPr lang="fr-FR" sz="1600" kern="1200" dirty="0"/>
        </a:p>
      </dgm:t>
    </dgm:pt>
    <dgm:pt modelId="{E8639430-CFE3-4C48-AF66-28C2C79A384C}" type="parTrans" cxnId="{57742834-C08A-4149-8FB1-740D667FCC70}">
      <dgm:prSet/>
      <dgm:spPr/>
      <dgm:t>
        <a:bodyPr/>
        <a:lstStyle/>
        <a:p>
          <a:endParaRPr lang="fr-FR"/>
        </a:p>
      </dgm:t>
    </dgm:pt>
    <dgm:pt modelId="{7EC8FD4B-5316-43A6-8A70-10D80404F2DE}" type="sibTrans" cxnId="{57742834-C08A-4149-8FB1-740D667FCC70}">
      <dgm:prSet/>
      <dgm:spPr/>
      <dgm:t>
        <a:bodyPr/>
        <a:lstStyle/>
        <a:p>
          <a:endParaRPr lang="fr-FR"/>
        </a:p>
      </dgm:t>
    </dgm:pt>
    <dgm:pt modelId="{DB75973C-9AF8-40DD-95FA-ECE5CD017D4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 spcFirstLastPara="0" vert="horz" wrap="square" lIns="10160" tIns="10160" rIns="10160" bIns="10160" numCol="1" spcCol="1270" anchor="ctr" anchorCtr="0"/>
        <a:lstStyle/>
        <a:p>
          <a:pPr algn="l">
            <a:buFont typeface="Wingdings" panose="05000000000000000000" pitchFamily="2" charset="2"/>
            <a:buChar char="ü"/>
          </a:pPr>
          <a:r>
            <a:rPr lang="fr-FR" sz="1600" b="0" kern="1200" dirty="0"/>
            <a:t>Suivi des devis, commandes, contrats, </a:t>
          </a:r>
          <a:r>
            <a:rPr lang="fr-FR" sz="16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conventions</a:t>
          </a:r>
        </a:p>
        <a:p>
          <a:pPr algn="l">
            <a:buFont typeface="Wingdings" panose="05000000000000000000" pitchFamily="2" charset="2"/>
            <a:buChar char="ü"/>
          </a:pPr>
          <a:r>
            <a:rPr lang="fr-FR" sz="1600" b="0" kern="1200" dirty="0"/>
            <a:t>Traitement de la livraison et de la facturation</a:t>
          </a:r>
          <a:endParaRPr lang="fr-FR" sz="1600" kern="1200" dirty="0"/>
        </a:p>
        <a:p>
          <a:pPr algn="l">
            <a:buFont typeface="Wingdings" panose="05000000000000000000" pitchFamily="2" charset="2"/>
            <a:buChar char="ü"/>
          </a:pPr>
          <a:r>
            <a:rPr lang="fr-FR" sz="1600" b="0" kern="1200" dirty="0"/>
            <a:t>Traitement des encaissements</a:t>
          </a:r>
          <a:endParaRPr lang="fr-FR" sz="1600" kern="1200" dirty="0"/>
        </a:p>
        <a:p>
          <a:pPr algn="l">
            <a:buFont typeface="Wingdings" panose="05000000000000000000" pitchFamily="2" charset="2"/>
            <a:buChar char="ü"/>
          </a:pPr>
          <a:r>
            <a:rPr lang="fr-FR" sz="1600" b="0" kern="1200" dirty="0"/>
            <a:t>Traitement des réclamations et des litiges</a:t>
          </a:r>
          <a:endParaRPr lang="fr-FR" sz="1600" kern="1200" dirty="0"/>
        </a:p>
      </dgm:t>
    </dgm:pt>
    <dgm:pt modelId="{CC80E4FE-96B9-4D59-84CA-15FCB292AAEC}" type="parTrans" cxnId="{67CDED4B-0852-4BF9-BEBD-8055B2DA38C9}">
      <dgm:prSet/>
      <dgm:spPr/>
      <dgm:t>
        <a:bodyPr/>
        <a:lstStyle/>
        <a:p>
          <a:endParaRPr lang="fr-FR"/>
        </a:p>
      </dgm:t>
    </dgm:pt>
    <dgm:pt modelId="{446541A8-3071-48B9-8743-3510A7A0EFDD}" type="sibTrans" cxnId="{67CDED4B-0852-4BF9-BEBD-8055B2DA38C9}">
      <dgm:prSet/>
      <dgm:spPr/>
      <dgm:t>
        <a:bodyPr/>
        <a:lstStyle/>
        <a:p>
          <a:endParaRPr lang="fr-FR"/>
        </a:p>
      </dgm:t>
    </dgm:pt>
    <dgm:pt modelId="{E89EC062-5E9E-4710-BB35-89BB538C428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 spcFirstLastPara="0" vert="horz" wrap="square" lIns="10160" tIns="10160" rIns="10160" bIns="10160" numCol="1" spcCol="1270" anchor="ctr" anchorCtr="0"/>
        <a:lstStyle/>
        <a:p>
          <a:pPr algn="l">
            <a:buFont typeface="Wingdings" panose="05000000000000000000" pitchFamily="2" charset="2"/>
            <a:buChar char="ü"/>
          </a:pPr>
          <a:r>
            <a:rPr lang="fr-FR" sz="1600" b="0" kern="1200" dirty="0"/>
            <a:t>Mise à jour des dossiers</a:t>
          </a:r>
          <a:endParaRPr lang="fr-FR" sz="1600" kern="1200" dirty="0"/>
        </a:p>
        <a:p>
          <a:pPr algn="l">
            <a:buFont typeface="Wingdings" panose="05000000000000000000" pitchFamily="2" charset="2"/>
            <a:buChar char="ü"/>
          </a:pPr>
          <a:r>
            <a:rPr lang="fr-FR" sz="1600" b="0" kern="1200" dirty="0"/>
            <a:t>Mise à jour de tableaux de bord « </a:t>
          </a:r>
          <a:r>
            <a:rPr lang="fr-FR" sz="16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commerciaux</a:t>
          </a:r>
          <a:r>
            <a:rPr lang="fr-FR" sz="1600" b="0" kern="1200" dirty="0"/>
            <a:t> »</a:t>
          </a:r>
          <a:endParaRPr lang="fr-FR" sz="1600" kern="1200" dirty="0"/>
        </a:p>
        <a:p>
          <a:pPr algn="l">
            <a:buFont typeface="Wingdings" panose="05000000000000000000" pitchFamily="2" charset="2"/>
            <a:buChar char="ü"/>
          </a:pPr>
          <a:r>
            <a:rPr lang="fr-FR" sz="1600" b="0" kern="1200" dirty="0"/>
            <a:t>Suivi et actualisation des données sur les réseaux sociaux</a:t>
          </a:r>
          <a:endParaRPr lang="fr-FR" sz="1600" kern="1200" dirty="0"/>
        </a:p>
        <a:p>
          <a:pPr algn="l">
            <a:buFont typeface="Wingdings" panose="05000000000000000000" pitchFamily="2" charset="2"/>
            <a:buChar char="ü"/>
          </a:pPr>
          <a:r>
            <a:rPr lang="fr-FR" sz="1600" b="0" kern="1200" dirty="0"/>
            <a:t>Mise à jour du site internet de l’organisation</a:t>
          </a:r>
          <a:endParaRPr lang="fr-FR" sz="1600" kern="1200" dirty="0"/>
        </a:p>
      </dgm:t>
    </dgm:pt>
    <dgm:pt modelId="{8BFF6AC4-E213-486E-BD4A-F3E3FCFA8D79}" type="parTrans" cxnId="{F3DE21B2-6904-44DC-8763-696FA0195009}">
      <dgm:prSet/>
      <dgm:spPr/>
      <dgm:t>
        <a:bodyPr/>
        <a:lstStyle/>
        <a:p>
          <a:endParaRPr lang="fr-FR"/>
        </a:p>
      </dgm:t>
    </dgm:pt>
    <dgm:pt modelId="{8F0622E3-5A24-4921-96A2-898E71FBE677}" type="sibTrans" cxnId="{F3DE21B2-6904-44DC-8763-696FA0195009}">
      <dgm:prSet/>
      <dgm:spPr/>
      <dgm:t>
        <a:bodyPr/>
        <a:lstStyle/>
        <a:p>
          <a:endParaRPr lang="fr-FR"/>
        </a:p>
      </dgm:t>
    </dgm:pt>
    <dgm:pt modelId="{2BF5C748-61E0-4563-AC52-8F2AE9FC998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fr-FR" sz="2000" b="1">
              <a:solidFill>
                <a:schemeClr val="tx1"/>
              </a:solidFill>
            </a:rPr>
            <a:t>1.3 Actualisation du système d’information en lien avec la relation client, usager ou adhérent</a:t>
          </a:r>
          <a:endParaRPr lang="fr-FR" sz="2000" dirty="0">
            <a:solidFill>
              <a:schemeClr val="tx1"/>
            </a:solidFill>
          </a:endParaRPr>
        </a:p>
      </dgm:t>
    </dgm:pt>
    <dgm:pt modelId="{A63D4C11-00FA-4AAD-9FA0-8A2BBEE45F0E}" type="parTrans" cxnId="{5F34C2BA-0D7D-4857-908D-8ABDDA9A8AE8}">
      <dgm:prSet/>
      <dgm:spPr/>
      <dgm:t>
        <a:bodyPr/>
        <a:lstStyle/>
        <a:p>
          <a:endParaRPr lang="fr-FR"/>
        </a:p>
      </dgm:t>
    </dgm:pt>
    <dgm:pt modelId="{D543FC62-202E-4706-9EA9-26DD4A6C653D}" type="sibTrans" cxnId="{5F34C2BA-0D7D-4857-908D-8ABDDA9A8AE8}">
      <dgm:prSet/>
      <dgm:spPr/>
      <dgm:t>
        <a:bodyPr/>
        <a:lstStyle/>
        <a:p>
          <a:endParaRPr lang="fr-FR"/>
        </a:p>
      </dgm:t>
    </dgm:pt>
    <dgm:pt modelId="{4E3A9FD4-5606-4EE4-A91C-568D9D7DD30E}" type="pres">
      <dgm:prSet presAssocID="{A525E518-D3AE-4C4D-8649-083440E8A4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BBCD2BF-8407-4B57-A4E0-6D820FCB16D1}" type="pres">
      <dgm:prSet presAssocID="{AA42FA22-554A-457E-983F-E363ED37E328}" presName="hierRoot1" presStyleCnt="0">
        <dgm:presLayoutVars>
          <dgm:hierBranch val="init"/>
        </dgm:presLayoutVars>
      </dgm:prSet>
      <dgm:spPr/>
    </dgm:pt>
    <dgm:pt modelId="{24157D97-DA91-40BD-94A3-20A17D0F3741}" type="pres">
      <dgm:prSet presAssocID="{AA42FA22-554A-457E-983F-E363ED37E328}" presName="rootComposite1" presStyleCnt="0"/>
      <dgm:spPr/>
    </dgm:pt>
    <dgm:pt modelId="{7BD32490-7B4D-4FF2-92FE-85101C5A3045}" type="pres">
      <dgm:prSet presAssocID="{AA42FA22-554A-457E-983F-E363ED37E328}" presName="rootText1" presStyleLbl="node0" presStyleIdx="0" presStyleCnt="3">
        <dgm:presLayoutVars>
          <dgm:chPref val="3"/>
        </dgm:presLayoutVars>
      </dgm:prSet>
      <dgm:spPr/>
    </dgm:pt>
    <dgm:pt modelId="{E87167C8-1AC6-44C2-937F-14EAAF255E4B}" type="pres">
      <dgm:prSet presAssocID="{AA42FA22-554A-457E-983F-E363ED37E328}" presName="rootConnector1" presStyleLbl="node1" presStyleIdx="0" presStyleCnt="0"/>
      <dgm:spPr/>
    </dgm:pt>
    <dgm:pt modelId="{8FBBAF9A-A653-4BFD-ACF6-BE8D258B5A83}" type="pres">
      <dgm:prSet presAssocID="{AA42FA22-554A-457E-983F-E363ED37E328}" presName="hierChild2" presStyleCnt="0"/>
      <dgm:spPr/>
    </dgm:pt>
    <dgm:pt modelId="{B8BDF894-D640-443B-850D-04B3B08F2B03}" type="pres">
      <dgm:prSet presAssocID="{E8639430-CFE3-4C48-AF66-28C2C79A384C}" presName="Name64" presStyleLbl="parChTrans1D2" presStyleIdx="0" presStyleCnt="3"/>
      <dgm:spPr/>
    </dgm:pt>
    <dgm:pt modelId="{2FDBFDF5-F444-4D46-B21C-B10C940CB76A}" type="pres">
      <dgm:prSet presAssocID="{57F64E98-905B-4D80-BDA5-041EA01FDC0B}" presName="hierRoot2" presStyleCnt="0">
        <dgm:presLayoutVars>
          <dgm:hierBranch val="init"/>
        </dgm:presLayoutVars>
      </dgm:prSet>
      <dgm:spPr/>
    </dgm:pt>
    <dgm:pt modelId="{67E3EAB0-B925-4385-B672-28894C2E49DA}" type="pres">
      <dgm:prSet presAssocID="{57F64E98-905B-4D80-BDA5-041EA01FDC0B}" presName="rootComposite" presStyleCnt="0"/>
      <dgm:spPr/>
    </dgm:pt>
    <dgm:pt modelId="{D3D15379-23B4-4DDC-9842-FD8BA0EC826D}" type="pres">
      <dgm:prSet presAssocID="{57F64E98-905B-4D80-BDA5-041EA01FDC0B}" presName="rootText" presStyleLbl="node2" presStyleIdx="0" presStyleCnt="3">
        <dgm:presLayoutVars>
          <dgm:chPref val="3"/>
        </dgm:presLayoutVars>
      </dgm:prSet>
      <dgm:spPr>
        <a:xfrm>
          <a:off x="4837288" y="1086"/>
          <a:ext cx="3883081" cy="1184339"/>
        </a:xfrm>
        <a:prstGeom prst="rect">
          <a:avLst/>
        </a:prstGeom>
      </dgm:spPr>
    </dgm:pt>
    <dgm:pt modelId="{19D1D600-DC39-46EE-BC4E-6E549CE7AB59}" type="pres">
      <dgm:prSet presAssocID="{57F64E98-905B-4D80-BDA5-041EA01FDC0B}" presName="rootConnector" presStyleLbl="node2" presStyleIdx="0" presStyleCnt="3"/>
      <dgm:spPr/>
    </dgm:pt>
    <dgm:pt modelId="{036FB0E3-7E85-4DF5-9028-4D381FF0DDB3}" type="pres">
      <dgm:prSet presAssocID="{57F64E98-905B-4D80-BDA5-041EA01FDC0B}" presName="hierChild4" presStyleCnt="0"/>
      <dgm:spPr/>
    </dgm:pt>
    <dgm:pt modelId="{175DE3CA-4782-4E71-9183-F33692A6EB96}" type="pres">
      <dgm:prSet presAssocID="{57F64E98-905B-4D80-BDA5-041EA01FDC0B}" presName="hierChild5" presStyleCnt="0"/>
      <dgm:spPr/>
    </dgm:pt>
    <dgm:pt modelId="{2511DCF5-CECB-4789-BCBB-33195A384A8E}" type="pres">
      <dgm:prSet presAssocID="{AA42FA22-554A-457E-983F-E363ED37E328}" presName="hierChild3" presStyleCnt="0"/>
      <dgm:spPr/>
    </dgm:pt>
    <dgm:pt modelId="{82B106A0-7214-4039-A67E-A694D4D03450}" type="pres">
      <dgm:prSet presAssocID="{0A718620-18AB-493E-A568-D185074A9BC7}" presName="hierRoot1" presStyleCnt="0">
        <dgm:presLayoutVars>
          <dgm:hierBranch val="init"/>
        </dgm:presLayoutVars>
      </dgm:prSet>
      <dgm:spPr/>
    </dgm:pt>
    <dgm:pt modelId="{69A7BDAB-F546-4E1D-BCF8-008ABDDAEFD8}" type="pres">
      <dgm:prSet presAssocID="{0A718620-18AB-493E-A568-D185074A9BC7}" presName="rootComposite1" presStyleCnt="0"/>
      <dgm:spPr/>
    </dgm:pt>
    <dgm:pt modelId="{5961733C-BBB5-4F0E-A3CF-C14F4360F9CC}" type="pres">
      <dgm:prSet presAssocID="{0A718620-18AB-493E-A568-D185074A9BC7}" presName="rootText1" presStyleLbl="node0" presStyleIdx="1" presStyleCnt="3">
        <dgm:presLayoutVars>
          <dgm:chPref val="3"/>
        </dgm:presLayoutVars>
      </dgm:prSet>
      <dgm:spPr/>
    </dgm:pt>
    <dgm:pt modelId="{3CD7BD96-3C98-4FFA-B048-511D9BD103BB}" type="pres">
      <dgm:prSet presAssocID="{0A718620-18AB-493E-A568-D185074A9BC7}" presName="rootConnector1" presStyleLbl="node1" presStyleIdx="0" presStyleCnt="0"/>
      <dgm:spPr/>
    </dgm:pt>
    <dgm:pt modelId="{EC5E9C43-5438-4DC1-B88C-E6AEC29DF9C1}" type="pres">
      <dgm:prSet presAssocID="{0A718620-18AB-493E-A568-D185074A9BC7}" presName="hierChild2" presStyleCnt="0"/>
      <dgm:spPr/>
    </dgm:pt>
    <dgm:pt modelId="{F4417FAA-7278-42B0-B77C-4FF335E21FC8}" type="pres">
      <dgm:prSet presAssocID="{CC80E4FE-96B9-4D59-84CA-15FCB292AAEC}" presName="Name64" presStyleLbl="parChTrans1D2" presStyleIdx="1" presStyleCnt="3"/>
      <dgm:spPr/>
    </dgm:pt>
    <dgm:pt modelId="{2BA56660-71BE-484C-A0BB-601900F7DB27}" type="pres">
      <dgm:prSet presAssocID="{DB75973C-9AF8-40DD-95FA-ECE5CD017D47}" presName="hierRoot2" presStyleCnt="0">
        <dgm:presLayoutVars>
          <dgm:hierBranch val="init"/>
        </dgm:presLayoutVars>
      </dgm:prSet>
      <dgm:spPr/>
    </dgm:pt>
    <dgm:pt modelId="{1E3462E0-4717-453C-B698-38F450ADB96F}" type="pres">
      <dgm:prSet presAssocID="{DB75973C-9AF8-40DD-95FA-ECE5CD017D47}" presName="rootComposite" presStyleCnt="0"/>
      <dgm:spPr/>
    </dgm:pt>
    <dgm:pt modelId="{9CCED04B-1675-4AD3-92E1-A8A42E503535}" type="pres">
      <dgm:prSet presAssocID="{DB75973C-9AF8-40DD-95FA-ECE5CD017D47}" presName="rootText" presStyleLbl="node2" presStyleIdx="1" presStyleCnt="3">
        <dgm:presLayoutVars>
          <dgm:chPref val="3"/>
        </dgm:presLayoutVars>
      </dgm:prSet>
      <dgm:spPr>
        <a:xfrm>
          <a:off x="4837288" y="1670811"/>
          <a:ext cx="3883081" cy="1184339"/>
        </a:xfrm>
        <a:prstGeom prst="rect">
          <a:avLst/>
        </a:prstGeom>
      </dgm:spPr>
    </dgm:pt>
    <dgm:pt modelId="{D727DA82-DEA8-4603-87C3-F21DADA766E5}" type="pres">
      <dgm:prSet presAssocID="{DB75973C-9AF8-40DD-95FA-ECE5CD017D47}" presName="rootConnector" presStyleLbl="node2" presStyleIdx="1" presStyleCnt="3"/>
      <dgm:spPr/>
    </dgm:pt>
    <dgm:pt modelId="{51DB7649-CEC6-4973-8E80-E57DCCB53B69}" type="pres">
      <dgm:prSet presAssocID="{DB75973C-9AF8-40DD-95FA-ECE5CD017D47}" presName="hierChild4" presStyleCnt="0"/>
      <dgm:spPr/>
    </dgm:pt>
    <dgm:pt modelId="{863AF98D-A052-4689-A5DA-C04A82023D03}" type="pres">
      <dgm:prSet presAssocID="{DB75973C-9AF8-40DD-95FA-ECE5CD017D47}" presName="hierChild5" presStyleCnt="0"/>
      <dgm:spPr/>
    </dgm:pt>
    <dgm:pt modelId="{B787A8F3-497D-48DF-AEB1-691706C8DCC5}" type="pres">
      <dgm:prSet presAssocID="{0A718620-18AB-493E-A568-D185074A9BC7}" presName="hierChild3" presStyleCnt="0"/>
      <dgm:spPr/>
    </dgm:pt>
    <dgm:pt modelId="{0C35F7C4-A659-42C8-A319-F1EE4FBFFC21}" type="pres">
      <dgm:prSet presAssocID="{2BF5C748-61E0-4563-AC52-8F2AE9FC9981}" presName="hierRoot1" presStyleCnt="0">
        <dgm:presLayoutVars>
          <dgm:hierBranch val="init"/>
        </dgm:presLayoutVars>
      </dgm:prSet>
      <dgm:spPr/>
    </dgm:pt>
    <dgm:pt modelId="{39AF094E-B1C9-47F1-823F-9F04C5ECDFD9}" type="pres">
      <dgm:prSet presAssocID="{2BF5C748-61E0-4563-AC52-8F2AE9FC9981}" presName="rootComposite1" presStyleCnt="0"/>
      <dgm:spPr/>
    </dgm:pt>
    <dgm:pt modelId="{EE946898-E7B4-4217-9F16-D20F86F95832}" type="pres">
      <dgm:prSet presAssocID="{2BF5C748-61E0-4563-AC52-8F2AE9FC9981}" presName="rootText1" presStyleLbl="node0" presStyleIdx="2" presStyleCnt="3">
        <dgm:presLayoutVars>
          <dgm:chPref val="3"/>
        </dgm:presLayoutVars>
      </dgm:prSet>
      <dgm:spPr/>
    </dgm:pt>
    <dgm:pt modelId="{642324A9-8AB5-41DD-9F12-609A97974FB5}" type="pres">
      <dgm:prSet presAssocID="{2BF5C748-61E0-4563-AC52-8F2AE9FC9981}" presName="rootConnector1" presStyleLbl="node1" presStyleIdx="0" presStyleCnt="0"/>
      <dgm:spPr/>
    </dgm:pt>
    <dgm:pt modelId="{B53C6FED-24C9-4EA9-B115-1A4EF950082D}" type="pres">
      <dgm:prSet presAssocID="{2BF5C748-61E0-4563-AC52-8F2AE9FC9981}" presName="hierChild2" presStyleCnt="0"/>
      <dgm:spPr/>
    </dgm:pt>
    <dgm:pt modelId="{AD18E220-3EF1-4E96-8EE3-535CCC61C53C}" type="pres">
      <dgm:prSet presAssocID="{8BFF6AC4-E213-486E-BD4A-F3E3FCFA8D79}" presName="Name64" presStyleLbl="parChTrans1D2" presStyleIdx="2" presStyleCnt="3"/>
      <dgm:spPr/>
    </dgm:pt>
    <dgm:pt modelId="{AADDA09A-CDD8-4D5F-8F51-A409B827577E}" type="pres">
      <dgm:prSet presAssocID="{E89EC062-5E9E-4710-BB35-89BB538C4284}" presName="hierRoot2" presStyleCnt="0">
        <dgm:presLayoutVars>
          <dgm:hierBranch val="init"/>
        </dgm:presLayoutVars>
      </dgm:prSet>
      <dgm:spPr/>
    </dgm:pt>
    <dgm:pt modelId="{975EAA64-7842-4A2A-A6DE-83041FFF44C9}" type="pres">
      <dgm:prSet presAssocID="{E89EC062-5E9E-4710-BB35-89BB538C4284}" presName="rootComposite" presStyleCnt="0"/>
      <dgm:spPr/>
    </dgm:pt>
    <dgm:pt modelId="{854B909E-64D5-4DCD-9911-7A819CD4F856}" type="pres">
      <dgm:prSet presAssocID="{E89EC062-5E9E-4710-BB35-89BB538C4284}" presName="rootText" presStyleLbl="node2" presStyleIdx="2" presStyleCnt="3">
        <dgm:presLayoutVars>
          <dgm:chPref val="3"/>
        </dgm:presLayoutVars>
      </dgm:prSet>
      <dgm:spPr>
        <a:xfrm>
          <a:off x="4837288" y="3340536"/>
          <a:ext cx="3883081" cy="1184339"/>
        </a:xfrm>
        <a:prstGeom prst="rect">
          <a:avLst/>
        </a:prstGeom>
      </dgm:spPr>
    </dgm:pt>
    <dgm:pt modelId="{A5EA01C0-2272-495B-82A0-815133DB90E2}" type="pres">
      <dgm:prSet presAssocID="{E89EC062-5E9E-4710-BB35-89BB538C4284}" presName="rootConnector" presStyleLbl="node2" presStyleIdx="2" presStyleCnt="3"/>
      <dgm:spPr/>
    </dgm:pt>
    <dgm:pt modelId="{CADB5A61-32B4-4521-BCAD-BA656212227E}" type="pres">
      <dgm:prSet presAssocID="{E89EC062-5E9E-4710-BB35-89BB538C4284}" presName="hierChild4" presStyleCnt="0"/>
      <dgm:spPr/>
    </dgm:pt>
    <dgm:pt modelId="{26CCA480-5CC4-4551-93CD-ED77D0AE21CA}" type="pres">
      <dgm:prSet presAssocID="{E89EC062-5E9E-4710-BB35-89BB538C4284}" presName="hierChild5" presStyleCnt="0"/>
      <dgm:spPr/>
    </dgm:pt>
    <dgm:pt modelId="{E5DD2672-D8F9-4292-AF17-4F496066C991}" type="pres">
      <dgm:prSet presAssocID="{2BF5C748-61E0-4563-AC52-8F2AE9FC9981}" presName="hierChild3" presStyleCnt="0"/>
      <dgm:spPr/>
    </dgm:pt>
  </dgm:ptLst>
  <dgm:cxnLst>
    <dgm:cxn modelId="{7A7E5C08-0EB3-42BE-91FF-B5D92E57ADF3}" srcId="{A525E518-D3AE-4C4D-8649-083440E8A4D7}" destId="{0A718620-18AB-493E-A568-D185074A9BC7}" srcOrd="1" destOrd="0" parTransId="{CCC13902-850B-4253-98B0-D80F9A985F6C}" sibTransId="{2CFF45A7-1B02-4EAD-AA4C-4765C34AEB46}"/>
    <dgm:cxn modelId="{AFBEF808-02F3-4B23-B770-3C0026C06B34}" srcId="{A525E518-D3AE-4C4D-8649-083440E8A4D7}" destId="{AA42FA22-554A-457E-983F-E363ED37E328}" srcOrd="0" destOrd="0" parTransId="{A4132092-7144-497B-A591-4A0DD4DB051B}" sibTransId="{740224EA-3854-4414-938D-65D6307CDB90}"/>
    <dgm:cxn modelId="{95FB8509-B788-40BE-9073-C3F4072CF78E}" type="presOf" srcId="{A525E518-D3AE-4C4D-8649-083440E8A4D7}" destId="{4E3A9FD4-5606-4EE4-A91C-568D9D7DD30E}" srcOrd="0" destOrd="0" presId="urn:microsoft.com/office/officeart/2009/3/layout/HorizontalOrganizationChart"/>
    <dgm:cxn modelId="{CDDFFC19-94BA-4DBF-97BE-9FEDBE4CDFFE}" type="presOf" srcId="{2BF5C748-61E0-4563-AC52-8F2AE9FC9981}" destId="{EE946898-E7B4-4217-9F16-D20F86F95832}" srcOrd="0" destOrd="0" presId="urn:microsoft.com/office/officeart/2009/3/layout/HorizontalOrganizationChart"/>
    <dgm:cxn modelId="{A998DC21-1FE1-4201-8A9F-2173F578525C}" type="presOf" srcId="{E8639430-CFE3-4C48-AF66-28C2C79A384C}" destId="{B8BDF894-D640-443B-850D-04B3B08F2B03}" srcOrd="0" destOrd="0" presId="urn:microsoft.com/office/officeart/2009/3/layout/HorizontalOrganizationChart"/>
    <dgm:cxn modelId="{57742834-C08A-4149-8FB1-740D667FCC70}" srcId="{AA42FA22-554A-457E-983F-E363ED37E328}" destId="{57F64E98-905B-4D80-BDA5-041EA01FDC0B}" srcOrd="0" destOrd="0" parTransId="{E8639430-CFE3-4C48-AF66-28C2C79A384C}" sibTransId="{7EC8FD4B-5316-43A6-8A70-10D80404F2DE}"/>
    <dgm:cxn modelId="{3A4A1C5C-AFB0-4853-AC74-FE825B893577}" type="presOf" srcId="{AA42FA22-554A-457E-983F-E363ED37E328}" destId="{7BD32490-7B4D-4FF2-92FE-85101C5A3045}" srcOrd="0" destOrd="0" presId="urn:microsoft.com/office/officeart/2009/3/layout/HorizontalOrganizationChart"/>
    <dgm:cxn modelId="{258A8145-C24B-4191-A749-453B3006A088}" type="presOf" srcId="{2BF5C748-61E0-4563-AC52-8F2AE9FC9981}" destId="{642324A9-8AB5-41DD-9F12-609A97974FB5}" srcOrd="1" destOrd="0" presId="urn:microsoft.com/office/officeart/2009/3/layout/HorizontalOrganizationChart"/>
    <dgm:cxn modelId="{250D1769-DCED-41A9-9AD3-BE11264C228B}" type="presOf" srcId="{0A718620-18AB-493E-A568-D185074A9BC7}" destId="{3CD7BD96-3C98-4FFA-B048-511D9BD103BB}" srcOrd="1" destOrd="0" presId="urn:microsoft.com/office/officeart/2009/3/layout/HorizontalOrganizationChart"/>
    <dgm:cxn modelId="{67CDED4B-0852-4BF9-BEBD-8055B2DA38C9}" srcId="{0A718620-18AB-493E-A568-D185074A9BC7}" destId="{DB75973C-9AF8-40DD-95FA-ECE5CD017D47}" srcOrd="0" destOrd="0" parTransId="{CC80E4FE-96B9-4D59-84CA-15FCB292AAEC}" sibTransId="{446541A8-3071-48B9-8743-3510A7A0EFDD}"/>
    <dgm:cxn modelId="{22BE1383-766A-40DE-9492-8183AE888D8E}" type="presOf" srcId="{DB75973C-9AF8-40DD-95FA-ECE5CD017D47}" destId="{9CCED04B-1675-4AD3-92E1-A8A42E503535}" srcOrd="0" destOrd="0" presId="urn:microsoft.com/office/officeart/2009/3/layout/HorizontalOrganizationChart"/>
    <dgm:cxn modelId="{BD93278E-7780-434E-9472-BA986C2F5774}" type="presOf" srcId="{57F64E98-905B-4D80-BDA5-041EA01FDC0B}" destId="{D3D15379-23B4-4DDC-9842-FD8BA0EC826D}" srcOrd="0" destOrd="0" presId="urn:microsoft.com/office/officeart/2009/3/layout/HorizontalOrganizationChart"/>
    <dgm:cxn modelId="{FEC19499-98D3-4626-850B-6AA5207E6FE2}" type="presOf" srcId="{DB75973C-9AF8-40DD-95FA-ECE5CD017D47}" destId="{D727DA82-DEA8-4603-87C3-F21DADA766E5}" srcOrd="1" destOrd="0" presId="urn:microsoft.com/office/officeart/2009/3/layout/HorizontalOrganizationChart"/>
    <dgm:cxn modelId="{268D139A-54BB-40AA-B939-CD63045F73C1}" type="presOf" srcId="{0A718620-18AB-493E-A568-D185074A9BC7}" destId="{5961733C-BBB5-4F0E-A3CF-C14F4360F9CC}" srcOrd="0" destOrd="0" presId="urn:microsoft.com/office/officeart/2009/3/layout/HorizontalOrganizationChart"/>
    <dgm:cxn modelId="{A31AF5AD-05D0-4D65-BECC-633688D9D19C}" type="presOf" srcId="{E89EC062-5E9E-4710-BB35-89BB538C4284}" destId="{A5EA01C0-2272-495B-82A0-815133DB90E2}" srcOrd="1" destOrd="0" presId="urn:microsoft.com/office/officeart/2009/3/layout/HorizontalOrganizationChart"/>
    <dgm:cxn modelId="{226E41B1-D551-4572-BEC7-3EAA29C0506A}" type="presOf" srcId="{CC80E4FE-96B9-4D59-84CA-15FCB292AAEC}" destId="{F4417FAA-7278-42B0-B77C-4FF335E21FC8}" srcOrd="0" destOrd="0" presId="urn:microsoft.com/office/officeart/2009/3/layout/HorizontalOrganizationChart"/>
    <dgm:cxn modelId="{F3DE21B2-6904-44DC-8763-696FA0195009}" srcId="{2BF5C748-61E0-4563-AC52-8F2AE9FC9981}" destId="{E89EC062-5E9E-4710-BB35-89BB538C4284}" srcOrd="0" destOrd="0" parTransId="{8BFF6AC4-E213-486E-BD4A-F3E3FCFA8D79}" sibTransId="{8F0622E3-5A24-4921-96A2-898E71FBE677}"/>
    <dgm:cxn modelId="{5F34C2BA-0D7D-4857-908D-8ABDDA9A8AE8}" srcId="{A525E518-D3AE-4C4D-8649-083440E8A4D7}" destId="{2BF5C748-61E0-4563-AC52-8F2AE9FC9981}" srcOrd="2" destOrd="0" parTransId="{A63D4C11-00FA-4AAD-9FA0-8A2BBEE45F0E}" sibTransId="{D543FC62-202E-4706-9EA9-26DD4A6C653D}"/>
    <dgm:cxn modelId="{BD90BEBE-CDCE-407E-B249-9E5A0756B63C}" type="presOf" srcId="{AA42FA22-554A-457E-983F-E363ED37E328}" destId="{E87167C8-1AC6-44C2-937F-14EAAF255E4B}" srcOrd="1" destOrd="0" presId="urn:microsoft.com/office/officeart/2009/3/layout/HorizontalOrganizationChart"/>
    <dgm:cxn modelId="{BD8AF3E9-05B7-4885-A671-5396F1492837}" type="presOf" srcId="{8BFF6AC4-E213-486E-BD4A-F3E3FCFA8D79}" destId="{AD18E220-3EF1-4E96-8EE3-535CCC61C53C}" srcOrd="0" destOrd="0" presId="urn:microsoft.com/office/officeart/2009/3/layout/HorizontalOrganizationChart"/>
    <dgm:cxn modelId="{758824EC-BEA9-4D4A-8037-45C725864118}" type="presOf" srcId="{57F64E98-905B-4D80-BDA5-041EA01FDC0B}" destId="{19D1D600-DC39-46EE-BC4E-6E549CE7AB59}" srcOrd="1" destOrd="0" presId="urn:microsoft.com/office/officeart/2009/3/layout/HorizontalOrganizationChart"/>
    <dgm:cxn modelId="{11E668F3-D58B-4684-A977-1E4DBEBB981F}" type="presOf" srcId="{E89EC062-5E9E-4710-BB35-89BB538C4284}" destId="{854B909E-64D5-4DCD-9911-7A819CD4F856}" srcOrd="0" destOrd="0" presId="urn:microsoft.com/office/officeart/2009/3/layout/HorizontalOrganizationChart"/>
    <dgm:cxn modelId="{1899E317-0C33-4FE6-92DA-491F099A8DBF}" type="presParOf" srcId="{4E3A9FD4-5606-4EE4-A91C-568D9D7DD30E}" destId="{BBBCD2BF-8407-4B57-A4E0-6D820FCB16D1}" srcOrd="0" destOrd="0" presId="urn:microsoft.com/office/officeart/2009/3/layout/HorizontalOrganizationChart"/>
    <dgm:cxn modelId="{3CB4C7D5-EC5E-4E19-A94C-65C4D0062254}" type="presParOf" srcId="{BBBCD2BF-8407-4B57-A4E0-6D820FCB16D1}" destId="{24157D97-DA91-40BD-94A3-20A17D0F3741}" srcOrd="0" destOrd="0" presId="urn:microsoft.com/office/officeart/2009/3/layout/HorizontalOrganizationChart"/>
    <dgm:cxn modelId="{E75EC8B5-4A5B-463F-83F0-5D1E90C507CB}" type="presParOf" srcId="{24157D97-DA91-40BD-94A3-20A17D0F3741}" destId="{7BD32490-7B4D-4FF2-92FE-85101C5A3045}" srcOrd="0" destOrd="0" presId="urn:microsoft.com/office/officeart/2009/3/layout/HorizontalOrganizationChart"/>
    <dgm:cxn modelId="{B6766F53-65BB-449F-9E6E-7FE023683589}" type="presParOf" srcId="{24157D97-DA91-40BD-94A3-20A17D0F3741}" destId="{E87167C8-1AC6-44C2-937F-14EAAF255E4B}" srcOrd="1" destOrd="0" presId="urn:microsoft.com/office/officeart/2009/3/layout/HorizontalOrganizationChart"/>
    <dgm:cxn modelId="{328127FD-24DC-4A79-AE5F-2A109EF227F6}" type="presParOf" srcId="{BBBCD2BF-8407-4B57-A4E0-6D820FCB16D1}" destId="{8FBBAF9A-A653-4BFD-ACF6-BE8D258B5A83}" srcOrd="1" destOrd="0" presId="urn:microsoft.com/office/officeart/2009/3/layout/HorizontalOrganizationChart"/>
    <dgm:cxn modelId="{43A53B97-AB0C-4143-ADFF-D22EABCB931B}" type="presParOf" srcId="{8FBBAF9A-A653-4BFD-ACF6-BE8D258B5A83}" destId="{B8BDF894-D640-443B-850D-04B3B08F2B03}" srcOrd="0" destOrd="0" presId="urn:microsoft.com/office/officeart/2009/3/layout/HorizontalOrganizationChart"/>
    <dgm:cxn modelId="{68E96153-4A80-4B41-9249-0603B2E16A0D}" type="presParOf" srcId="{8FBBAF9A-A653-4BFD-ACF6-BE8D258B5A83}" destId="{2FDBFDF5-F444-4D46-B21C-B10C940CB76A}" srcOrd="1" destOrd="0" presId="urn:microsoft.com/office/officeart/2009/3/layout/HorizontalOrganizationChart"/>
    <dgm:cxn modelId="{75875FD6-BEAF-4269-AC1D-5115ED18C123}" type="presParOf" srcId="{2FDBFDF5-F444-4D46-B21C-B10C940CB76A}" destId="{67E3EAB0-B925-4385-B672-28894C2E49DA}" srcOrd="0" destOrd="0" presId="urn:microsoft.com/office/officeart/2009/3/layout/HorizontalOrganizationChart"/>
    <dgm:cxn modelId="{03D267B0-2FC8-4B50-B6CF-6C8F54CA4B44}" type="presParOf" srcId="{67E3EAB0-B925-4385-B672-28894C2E49DA}" destId="{D3D15379-23B4-4DDC-9842-FD8BA0EC826D}" srcOrd="0" destOrd="0" presId="urn:microsoft.com/office/officeart/2009/3/layout/HorizontalOrganizationChart"/>
    <dgm:cxn modelId="{95D77147-4DD4-4D8A-B59A-7B27FF097C2D}" type="presParOf" srcId="{67E3EAB0-B925-4385-B672-28894C2E49DA}" destId="{19D1D600-DC39-46EE-BC4E-6E549CE7AB59}" srcOrd="1" destOrd="0" presId="urn:microsoft.com/office/officeart/2009/3/layout/HorizontalOrganizationChart"/>
    <dgm:cxn modelId="{608FC6F8-B5B0-440F-BAEF-7064977FF7C2}" type="presParOf" srcId="{2FDBFDF5-F444-4D46-B21C-B10C940CB76A}" destId="{036FB0E3-7E85-4DF5-9028-4D381FF0DDB3}" srcOrd="1" destOrd="0" presId="urn:microsoft.com/office/officeart/2009/3/layout/HorizontalOrganizationChart"/>
    <dgm:cxn modelId="{C5482F9E-1FE5-44DC-85CE-76D91F224DF2}" type="presParOf" srcId="{2FDBFDF5-F444-4D46-B21C-B10C940CB76A}" destId="{175DE3CA-4782-4E71-9183-F33692A6EB96}" srcOrd="2" destOrd="0" presId="urn:microsoft.com/office/officeart/2009/3/layout/HorizontalOrganizationChart"/>
    <dgm:cxn modelId="{E522900B-CF33-4C11-801F-7595DBF52300}" type="presParOf" srcId="{BBBCD2BF-8407-4B57-A4E0-6D820FCB16D1}" destId="{2511DCF5-CECB-4789-BCBB-33195A384A8E}" srcOrd="2" destOrd="0" presId="urn:microsoft.com/office/officeart/2009/3/layout/HorizontalOrganizationChart"/>
    <dgm:cxn modelId="{426E402F-EE31-48B2-AB4F-05055DE1397A}" type="presParOf" srcId="{4E3A9FD4-5606-4EE4-A91C-568D9D7DD30E}" destId="{82B106A0-7214-4039-A67E-A694D4D03450}" srcOrd="1" destOrd="0" presId="urn:microsoft.com/office/officeart/2009/3/layout/HorizontalOrganizationChart"/>
    <dgm:cxn modelId="{3C4D9327-7882-453A-B877-713DE2DCF2C3}" type="presParOf" srcId="{82B106A0-7214-4039-A67E-A694D4D03450}" destId="{69A7BDAB-F546-4E1D-BCF8-008ABDDAEFD8}" srcOrd="0" destOrd="0" presId="urn:microsoft.com/office/officeart/2009/3/layout/HorizontalOrganizationChart"/>
    <dgm:cxn modelId="{DB99713A-CC12-4342-8468-AEC58DD5D7C8}" type="presParOf" srcId="{69A7BDAB-F546-4E1D-BCF8-008ABDDAEFD8}" destId="{5961733C-BBB5-4F0E-A3CF-C14F4360F9CC}" srcOrd="0" destOrd="0" presId="urn:microsoft.com/office/officeart/2009/3/layout/HorizontalOrganizationChart"/>
    <dgm:cxn modelId="{FB566F56-368E-4723-8239-9C609FF41211}" type="presParOf" srcId="{69A7BDAB-F546-4E1D-BCF8-008ABDDAEFD8}" destId="{3CD7BD96-3C98-4FFA-B048-511D9BD103BB}" srcOrd="1" destOrd="0" presId="urn:microsoft.com/office/officeart/2009/3/layout/HorizontalOrganizationChart"/>
    <dgm:cxn modelId="{01A52560-AD3D-4266-B947-BB3FB325E89F}" type="presParOf" srcId="{82B106A0-7214-4039-A67E-A694D4D03450}" destId="{EC5E9C43-5438-4DC1-B88C-E6AEC29DF9C1}" srcOrd="1" destOrd="0" presId="urn:microsoft.com/office/officeart/2009/3/layout/HorizontalOrganizationChart"/>
    <dgm:cxn modelId="{3DCDEFB4-318B-4D49-8F08-83E6470FD63E}" type="presParOf" srcId="{EC5E9C43-5438-4DC1-B88C-E6AEC29DF9C1}" destId="{F4417FAA-7278-42B0-B77C-4FF335E21FC8}" srcOrd="0" destOrd="0" presId="urn:microsoft.com/office/officeart/2009/3/layout/HorizontalOrganizationChart"/>
    <dgm:cxn modelId="{84A7185C-D350-4EDC-8D75-B4C7FE310D92}" type="presParOf" srcId="{EC5E9C43-5438-4DC1-B88C-E6AEC29DF9C1}" destId="{2BA56660-71BE-484C-A0BB-601900F7DB27}" srcOrd="1" destOrd="0" presId="urn:microsoft.com/office/officeart/2009/3/layout/HorizontalOrganizationChart"/>
    <dgm:cxn modelId="{BBC386A4-E4CE-4C6A-9ACA-353563C71528}" type="presParOf" srcId="{2BA56660-71BE-484C-A0BB-601900F7DB27}" destId="{1E3462E0-4717-453C-B698-38F450ADB96F}" srcOrd="0" destOrd="0" presId="urn:microsoft.com/office/officeart/2009/3/layout/HorizontalOrganizationChart"/>
    <dgm:cxn modelId="{972CA898-1AED-4C04-B28F-A7F72198A993}" type="presParOf" srcId="{1E3462E0-4717-453C-B698-38F450ADB96F}" destId="{9CCED04B-1675-4AD3-92E1-A8A42E503535}" srcOrd="0" destOrd="0" presId="urn:microsoft.com/office/officeart/2009/3/layout/HorizontalOrganizationChart"/>
    <dgm:cxn modelId="{5FD0B5A2-92F5-4D2D-B298-2013FFD4D074}" type="presParOf" srcId="{1E3462E0-4717-453C-B698-38F450ADB96F}" destId="{D727DA82-DEA8-4603-87C3-F21DADA766E5}" srcOrd="1" destOrd="0" presId="urn:microsoft.com/office/officeart/2009/3/layout/HorizontalOrganizationChart"/>
    <dgm:cxn modelId="{8EF0FDBD-7D26-42A7-A33F-3A3410C9AE94}" type="presParOf" srcId="{2BA56660-71BE-484C-A0BB-601900F7DB27}" destId="{51DB7649-CEC6-4973-8E80-E57DCCB53B69}" srcOrd="1" destOrd="0" presId="urn:microsoft.com/office/officeart/2009/3/layout/HorizontalOrganizationChart"/>
    <dgm:cxn modelId="{6D9A6827-48EB-45B7-8F57-1DA4B2B75F73}" type="presParOf" srcId="{2BA56660-71BE-484C-A0BB-601900F7DB27}" destId="{863AF98D-A052-4689-A5DA-C04A82023D03}" srcOrd="2" destOrd="0" presId="urn:microsoft.com/office/officeart/2009/3/layout/HorizontalOrganizationChart"/>
    <dgm:cxn modelId="{02046F98-D7A2-4083-B33E-636173D1E719}" type="presParOf" srcId="{82B106A0-7214-4039-A67E-A694D4D03450}" destId="{B787A8F3-497D-48DF-AEB1-691706C8DCC5}" srcOrd="2" destOrd="0" presId="urn:microsoft.com/office/officeart/2009/3/layout/HorizontalOrganizationChart"/>
    <dgm:cxn modelId="{9044CEAD-1860-4CDB-8FD8-681A27A46736}" type="presParOf" srcId="{4E3A9FD4-5606-4EE4-A91C-568D9D7DD30E}" destId="{0C35F7C4-A659-42C8-A319-F1EE4FBFFC21}" srcOrd="2" destOrd="0" presId="urn:microsoft.com/office/officeart/2009/3/layout/HorizontalOrganizationChart"/>
    <dgm:cxn modelId="{C110F591-BC2A-46DF-9A96-59C6F7ADC87E}" type="presParOf" srcId="{0C35F7C4-A659-42C8-A319-F1EE4FBFFC21}" destId="{39AF094E-B1C9-47F1-823F-9F04C5ECDFD9}" srcOrd="0" destOrd="0" presId="urn:microsoft.com/office/officeart/2009/3/layout/HorizontalOrganizationChart"/>
    <dgm:cxn modelId="{4D8E52FD-3F7C-4BC1-806D-D53552740BDB}" type="presParOf" srcId="{39AF094E-B1C9-47F1-823F-9F04C5ECDFD9}" destId="{EE946898-E7B4-4217-9F16-D20F86F95832}" srcOrd="0" destOrd="0" presId="urn:microsoft.com/office/officeart/2009/3/layout/HorizontalOrganizationChart"/>
    <dgm:cxn modelId="{2E9D4138-5DA2-4F7B-BCD1-8383447A40D2}" type="presParOf" srcId="{39AF094E-B1C9-47F1-823F-9F04C5ECDFD9}" destId="{642324A9-8AB5-41DD-9F12-609A97974FB5}" srcOrd="1" destOrd="0" presId="urn:microsoft.com/office/officeart/2009/3/layout/HorizontalOrganizationChart"/>
    <dgm:cxn modelId="{C7CC87DF-A978-4E21-A628-F04BFF0B9A76}" type="presParOf" srcId="{0C35F7C4-A659-42C8-A319-F1EE4FBFFC21}" destId="{B53C6FED-24C9-4EA9-B115-1A4EF950082D}" srcOrd="1" destOrd="0" presId="urn:microsoft.com/office/officeart/2009/3/layout/HorizontalOrganizationChart"/>
    <dgm:cxn modelId="{A6DCC170-E616-450D-A81E-A812E6F8579D}" type="presParOf" srcId="{B53C6FED-24C9-4EA9-B115-1A4EF950082D}" destId="{AD18E220-3EF1-4E96-8EE3-535CCC61C53C}" srcOrd="0" destOrd="0" presId="urn:microsoft.com/office/officeart/2009/3/layout/HorizontalOrganizationChart"/>
    <dgm:cxn modelId="{64669413-E53A-4838-ADB2-E69302F230D6}" type="presParOf" srcId="{B53C6FED-24C9-4EA9-B115-1A4EF950082D}" destId="{AADDA09A-CDD8-4D5F-8F51-A409B827577E}" srcOrd="1" destOrd="0" presId="urn:microsoft.com/office/officeart/2009/3/layout/HorizontalOrganizationChart"/>
    <dgm:cxn modelId="{DF940A9C-42B6-4D1A-8B10-3056613F2859}" type="presParOf" srcId="{AADDA09A-CDD8-4D5F-8F51-A409B827577E}" destId="{975EAA64-7842-4A2A-A6DE-83041FFF44C9}" srcOrd="0" destOrd="0" presId="urn:microsoft.com/office/officeart/2009/3/layout/HorizontalOrganizationChart"/>
    <dgm:cxn modelId="{C58795F4-F6A9-4EA8-902E-EF4ECACCB04A}" type="presParOf" srcId="{975EAA64-7842-4A2A-A6DE-83041FFF44C9}" destId="{854B909E-64D5-4DCD-9911-7A819CD4F856}" srcOrd="0" destOrd="0" presId="urn:microsoft.com/office/officeart/2009/3/layout/HorizontalOrganizationChart"/>
    <dgm:cxn modelId="{320C65A2-D3E8-4778-8443-A6DF3E19542F}" type="presParOf" srcId="{975EAA64-7842-4A2A-A6DE-83041FFF44C9}" destId="{A5EA01C0-2272-495B-82A0-815133DB90E2}" srcOrd="1" destOrd="0" presId="urn:microsoft.com/office/officeart/2009/3/layout/HorizontalOrganizationChart"/>
    <dgm:cxn modelId="{12B5A12E-867E-473C-9D31-44D2EE29E62D}" type="presParOf" srcId="{AADDA09A-CDD8-4D5F-8F51-A409B827577E}" destId="{CADB5A61-32B4-4521-BCAD-BA656212227E}" srcOrd="1" destOrd="0" presId="urn:microsoft.com/office/officeart/2009/3/layout/HorizontalOrganizationChart"/>
    <dgm:cxn modelId="{A58922CE-CA0F-47E9-8385-9F139C31A541}" type="presParOf" srcId="{AADDA09A-CDD8-4D5F-8F51-A409B827577E}" destId="{26CCA480-5CC4-4551-93CD-ED77D0AE21CA}" srcOrd="2" destOrd="0" presId="urn:microsoft.com/office/officeart/2009/3/layout/HorizontalOrganizationChart"/>
    <dgm:cxn modelId="{C75C867A-5F06-453F-848B-4EBCD0CDCD45}" type="presParOf" srcId="{0C35F7C4-A659-42C8-A319-F1EE4FBFFC21}" destId="{E5DD2672-D8F9-4292-AF17-4F496066C99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25E518-D3AE-4C4D-8649-083440E8A4D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C33D995E-6756-4565-8038-D2EAB6553BEE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spcFirstLastPara="0" vert="horz" wrap="square" lIns="5715" tIns="5715" rIns="5715" bIns="5715" numCol="1" spcCol="1270" anchor="ctr" anchorCtr="0"/>
        <a:lstStyle/>
        <a:p>
          <a:pPr marL="0"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2.1 Suivi administratif de l’activité de production</a:t>
          </a:r>
        </a:p>
      </dgm:t>
    </dgm:pt>
    <dgm:pt modelId="{CEC60172-419B-4EE0-B318-1ED6EA9DFB3C}" type="parTrans" cxnId="{7FA3AB78-8374-47C9-BFC9-DD37FC7A9BBE}">
      <dgm:prSet/>
      <dgm:spPr/>
      <dgm:t>
        <a:bodyPr/>
        <a:lstStyle/>
        <a:p>
          <a:endParaRPr lang="fr-FR"/>
        </a:p>
      </dgm:t>
    </dgm:pt>
    <dgm:pt modelId="{E0AF13F6-8A46-4953-B499-71E2D5C58CF1}" type="sibTrans" cxnId="{7FA3AB78-8374-47C9-BFC9-DD37FC7A9BBE}">
      <dgm:prSet/>
      <dgm:spPr/>
      <dgm:t>
        <a:bodyPr/>
        <a:lstStyle/>
        <a:p>
          <a:endParaRPr lang="fr-FR"/>
        </a:p>
      </dgm:t>
    </dgm:pt>
    <dgm:pt modelId="{24FB8D81-5BEE-479C-9DF5-EAAD99B2AC0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2.2 Suivi financier de l’activité de production</a:t>
          </a:r>
        </a:p>
      </dgm:t>
    </dgm:pt>
    <dgm:pt modelId="{83A2CB05-8005-4DFF-AEA1-7451808E405C}" type="parTrans" cxnId="{A86D2A60-B208-4052-985A-864247EAD9A9}">
      <dgm:prSet/>
      <dgm:spPr/>
      <dgm:t>
        <a:bodyPr/>
        <a:lstStyle/>
        <a:p>
          <a:endParaRPr lang="fr-FR"/>
        </a:p>
      </dgm:t>
    </dgm:pt>
    <dgm:pt modelId="{17EE9528-247C-4FBF-9668-330D814E39AA}" type="sibTrans" cxnId="{A86D2A60-B208-4052-985A-864247EAD9A9}">
      <dgm:prSet/>
      <dgm:spPr/>
      <dgm:t>
        <a:bodyPr/>
        <a:lstStyle/>
        <a:p>
          <a:endParaRPr lang="fr-FR"/>
        </a:p>
      </dgm:t>
    </dgm:pt>
    <dgm:pt modelId="{2164B26D-7567-4197-B7CF-3A605E2E669D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2.3 Gestion opérationnelle des espaces (physiques et virtuels) de travail</a:t>
          </a:r>
        </a:p>
      </dgm:t>
    </dgm:pt>
    <dgm:pt modelId="{9E268D43-DCED-41D2-BD29-9BA2614E8E8E}" type="parTrans" cxnId="{460306A6-3FC4-46B5-BFD4-8D3FA03751C7}">
      <dgm:prSet/>
      <dgm:spPr/>
      <dgm:t>
        <a:bodyPr/>
        <a:lstStyle/>
        <a:p>
          <a:endParaRPr lang="fr-FR"/>
        </a:p>
      </dgm:t>
    </dgm:pt>
    <dgm:pt modelId="{6183260B-F012-49F0-8F5D-360FE64F883C}" type="sibTrans" cxnId="{460306A6-3FC4-46B5-BFD4-8D3FA03751C7}">
      <dgm:prSet/>
      <dgm:spPr/>
      <dgm:t>
        <a:bodyPr/>
        <a:lstStyle/>
        <a:p>
          <a:endParaRPr lang="fr-FR"/>
        </a:p>
      </dgm:t>
    </dgm:pt>
    <dgm:pt modelId="{5EFCFBC9-055F-411E-9BFD-BF0ADDD78E9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 spcFirstLastPara="0" vert="horz" wrap="square" lIns="10160" tIns="10160" rIns="10160" bIns="10160" numCol="1" spcCol="1270" anchor="ctr" anchorCtr="0"/>
        <a:lstStyle/>
        <a:p>
          <a:pPr algn="l"/>
          <a:r>
            <a:rPr lang="fr-FR" sz="1400" b="0" kern="1200" dirty="0"/>
            <a:t>Suivi des contrats de maintenance, abonnements, licences informatiques</a:t>
          </a:r>
          <a:endParaRPr lang="fr-FR" sz="1400" kern="1200" dirty="0"/>
        </a:p>
        <a:p>
          <a:pPr algn="l"/>
          <a:r>
            <a:rPr lang="fr-FR" sz="1400" b="0" kern="1200" dirty="0"/>
            <a:t>Gestion des petites fournitures et </a:t>
          </a:r>
          <a:r>
            <a:rPr lang="fr-FR" sz="14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consommables</a:t>
          </a:r>
        </a:p>
        <a:p>
          <a:pPr algn="l"/>
          <a:r>
            <a:rPr lang="fr-FR" sz="1400" b="0" kern="1200" dirty="0"/>
            <a:t>Mise à disposition des ressources physiques partagées (suivi des entrées-sorties de matériels, clés, etc.)</a:t>
          </a:r>
          <a:endParaRPr lang="fr-FR" sz="1400" kern="1200" dirty="0"/>
        </a:p>
        <a:p>
          <a:pPr algn="l"/>
          <a:r>
            <a:rPr lang="fr-FR" sz="1400" b="0" kern="1200" dirty="0"/>
            <a:t>Organisation des réunions en présentiel ou à distance</a:t>
          </a:r>
          <a:endParaRPr lang="fr-FR" sz="1400" kern="1200" dirty="0"/>
        </a:p>
        <a:p>
          <a:pPr algn="l"/>
          <a:r>
            <a:rPr lang="fr-FR" sz="1400" b="0" kern="1200" dirty="0"/>
            <a:t>Gestion des espaces internes de partage de l’information (affichage, notes internes, espaces collaboratifs, etc.)</a:t>
          </a:r>
          <a:endParaRPr lang="fr-FR" sz="1400" kern="1200" dirty="0"/>
        </a:p>
      </dgm:t>
    </dgm:pt>
    <dgm:pt modelId="{9FE8A4A4-C39B-417E-A2D2-08E0629FB446}" type="parTrans" cxnId="{6A7FC45B-5D59-4578-971E-50AA9C8D7CC9}">
      <dgm:prSet/>
      <dgm:spPr/>
      <dgm:t>
        <a:bodyPr/>
        <a:lstStyle/>
        <a:p>
          <a:endParaRPr lang="fr-FR"/>
        </a:p>
      </dgm:t>
    </dgm:pt>
    <dgm:pt modelId="{3FB8B960-7E84-44D3-82D7-1FB352605A39}" type="sibTrans" cxnId="{6A7FC45B-5D59-4578-971E-50AA9C8D7CC9}">
      <dgm:prSet/>
      <dgm:spPr/>
      <dgm:t>
        <a:bodyPr/>
        <a:lstStyle/>
        <a:p>
          <a:endParaRPr lang="fr-FR"/>
        </a:p>
      </dgm:t>
    </dgm:pt>
    <dgm:pt modelId="{D940C73D-7B7D-4D51-B97C-65DF541616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 spcFirstLastPara="0" vert="horz" wrap="square" lIns="10160" tIns="10160" rIns="10160" bIns="10160" numCol="1" spcCol="1270" anchor="ctr" anchorCtr="0"/>
        <a:lstStyle/>
        <a:p>
          <a:pPr algn="l"/>
          <a:r>
            <a:rPr lang="fr-FR" sz="1400" b="0" kern="1200" dirty="0"/>
            <a:t>Suivi des approvisionnements et des stocks</a:t>
          </a:r>
          <a:endParaRPr lang="fr-FR" sz="1400" kern="1200" dirty="0"/>
        </a:p>
        <a:p>
          <a:pPr algn="l"/>
          <a:r>
            <a:rPr lang="fr-FR" sz="1400" b="0" kern="1200" dirty="0"/>
            <a:t>Tenue des dossiers fournisseurs, sous-traitants et prestataires de service</a:t>
          </a:r>
          <a:endParaRPr lang="fr-FR" sz="1400" kern="1200" dirty="0"/>
        </a:p>
        <a:p>
          <a:pPr algn="l"/>
          <a:r>
            <a:rPr lang="fr-FR" sz="1400" b="0" kern="1200" dirty="0"/>
            <a:t>Suivi des formalités </a:t>
          </a:r>
          <a:r>
            <a:rPr lang="fr-FR" sz="14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administratives</a:t>
          </a:r>
          <a:r>
            <a:rPr lang="fr-FR" sz="1400" b="0" kern="1200" dirty="0"/>
            <a:t> avec les partenaires spécifiques au secteur d’activité</a:t>
          </a:r>
          <a:endParaRPr lang="fr-FR" sz="1400" kern="1200" dirty="0"/>
        </a:p>
        <a:p>
          <a:pPr algn="l"/>
          <a:r>
            <a:rPr lang="fr-FR" sz="1400" b="0" kern="1200" dirty="0"/>
            <a:t>Suivi de la coordination d’activités relevant d’un service ou d’un projet</a:t>
          </a:r>
          <a:endParaRPr lang="fr-FR" sz="1400" kern="1200" dirty="0"/>
        </a:p>
      </dgm:t>
    </dgm:pt>
    <dgm:pt modelId="{192FF329-3848-4377-B6D9-3523BA510C5B}" type="parTrans" cxnId="{4159F5B0-AA7B-403E-ABF1-7AB8F32C5773}">
      <dgm:prSet/>
      <dgm:spPr/>
      <dgm:t>
        <a:bodyPr/>
        <a:lstStyle/>
        <a:p>
          <a:endParaRPr lang="fr-FR"/>
        </a:p>
      </dgm:t>
    </dgm:pt>
    <dgm:pt modelId="{FF00E50A-2674-4D8B-BD65-71548FC2DE3E}" type="sibTrans" cxnId="{4159F5B0-AA7B-403E-ABF1-7AB8F32C5773}">
      <dgm:prSet/>
      <dgm:spPr/>
      <dgm:t>
        <a:bodyPr/>
        <a:lstStyle/>
        <a:p>
          <a:endParaRPr lang="fr-FR"/>
        </a:p>
      </dgm:t>
    </dgm:pt>
    <dgm:pt modelId="{509EDDD3-AE9B-447C-83D2-C18D9A5A436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 spcFirstLastPara="0" vert="horz" wrap="square" lIns="10160" tIns="10160" rIns="10160" bIns="10160" numCol="1" spcCol="1270" anchor="ctr" anchorCtr="0"/>
        <a:lstStyle/>
        <a:p>
          <a:pPr algn="l"/>
          <a:r>
            <a:rPr lang="fr-FR" sz="1400" b="0" dirty="0"/>
            <a:t>Suivi des décaissements</a:t>
          </a:r>
          <a:endParaRPr lang="fr-FR" sz="1400" dirty="0"/>
        </a:p>
        <a:p>
          <a:pPr algn="l"/>
          <a:r>
            <a:rPr lang="fr-FR" sz="1400" b="0" dirty="0"/>
            <a:t>Suivi de la trésorerie et des relations avec les organismes et partenaires financiers</a:t>
          </a:r>
          <a:endParaRPr lang="fr-FR" sz="1400" dirty="0"/>
        </a:p>
        <a:p>
          <a:pPr algn="l"/>
          <a:r>
            <a:rPr lang="fr-FR" sz="1400" b="0" dirty="0"/>
            <a:t>Préparation de la déclaration de TVA</a:t>
          </a:r>
          <a:endParaRPr lang="fr-FR" sz="1400" dirty="0"/>
        </a:p>
      </dgm:t>
    </dgm:pt>
    <dgm:pt modelId="{EDD77C05-A550-462A-8E52-9A713D1DD18D}" type="parTrans" cxnId="{DA042DE9-A417-4ED3-8EA0-1F4D56BA1790}">
      <dgm:prSet/>
      <dgm:spPr/>
      <dgm:t>
        <a:bodyPr/>
        <a:lstStyle/>
        <a:p>
          <a:endParaRPr lang="fr-FR"/>
        </a:p>
      </dgm:t>
    </dgm:pt>
    <dgm:pt modelId="{09B12795-C7F4-4D99-96DA-098CA233AFDC}" type="sibTrans" cxnId="{DA042DE9-A417-4ED3-8EA0-1F4D56BA1790}">
      <dgm:prSet/>
      <dgm:spPr/>
      <dgm:t>
        <a:bodyPr/>
        <a:lstStyle/>
        <a:p>
          <a:endParaRPr lang="fr-FR"/>
        </a:p>
      </dgm:t>
    </dgm:pt>
    <dgm:pt modelId="{4E3A9FD4-5606-4EE4-A91C-568D9D7DD30E}" type="pres">
      <dgm:prSet presAssocID="{A525E518-D3AE-4C4D-8649-083440E8A4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B4202C5-0EB3-4E8A-98DC-11FD595732FF}" type="pres">
      <dgm:prSet presAssocID="{C33D995E-6756-4565-8038-D2EAB6553BEE}" presName="hierRoot1" presStyleCnt="0">
        <dgm:presLayoutVars>
          <dgm:hierBranch val="init"/>
        </dgm:presLayoutVars>
      </dgm:prSet>
      <dgm:spPr/>
    </dgm:pt>
    <dgm:pt modelId="{95EBA6AF-5076-4A55-9EAA-9434F48637E5}" type="pres">
      <dgm:prSet presAssocID="{C33D995E-6756-4565-8038-D2EAB6553BEE}" presName="rootComposite1" presStyleCnt="0"/>
      <dgm:spPr/>
    </dgm:pt>
    <dgm:pt modelId="{4BF55326-C55A-448B-8A6C-1D860DAE2B61}" type="pres">
      <dgm:prSet presAssocID="{C33D995E-6756-4565-8038-D2EAB6553BEE}" presName="rootText1" presStyleLbl="node0" presStyleIdx="0" presStyleCnt="3">
        <dgm:presLayoutVars>
          <dgm:chPref val="3"/>
        </dgm:presLayoutVars>
      </dgm:prSet>
      <dgm:spPr>
        <a:xfrm>
          <a:off x="3848" y="178097"/>
          <a:ext cx="3579199" cy="1091655"/>
        </a:xfrm>
        <a:prstGeom prst="rect">
          <a:avLst/>
        </a:prstGeom>
      </dgm:spPr>
    </dgm:pt>
    <dgm:pt modelId="{75E33D3B-80AC-48A9-B6B6-C8C0E9E84FE7}" type="pres">
      <dgm:prSet presAssocID="{C33D995E-6756-4565-8038-D2EAB6553BEE}" presName="rootConnector1" presStyleLbl="node1" presStyleIdx="0" presStyleCnt="0"/>
      <dgm:spPr/>
    </dgm:pt>
    <dgm:pt modelId="{5F808563-7ECD-47B9-BEAC-0D8675A7F1C1}" type="pres">
      <dgm:prSet presAssocID="{C33D995E-6756-4565-8038-D2EAB6553BEE}" presName="hierChild2" presStyleCnt="0"/>
      <dgm:spPr/>
    </dgm:pt>
    <dgm:pt modelId="{8D16B63F-88D3-4560-86CB-8D5B1C7DE25F}" type="pres">
      <dgm:prSet presAssocID="{192FF329-3848-4377-B6D9-3523BA510C5B}" presName="Name64" presStyleLbl="parChTrans1D2" presStyleIdx="0" presStyleCnt="3"/>
      <dgm:spPr/>
    </dgm:pt>
    <dgm:pt modelId="{16A9B480-4998-4043-8571-C6EBA62823FF}" type="pres">
      <dgm:prSet presAssocID="{D940C73D-7B7D-4D51-B97C-65DF54161698}" presName="hierRoot2" presStyleCnt="0">
        <dgm:presLayoutVars>
          <dgm:hierBranch val="init"/>
        </dgm:presLayoutVars>
      </dgm:prSet>
      <dgm:spPr/>
    </dgm:pt>
    <dgm:pt modelId="{0E4DDDD5-FCCC-4C69-AB06-0130C80B4908}" type="pres">
      <dgm:prSet presAssocID="{D940C73D-7B7D-4D51-B97C-65DF54161698}" presName="rootComposite" presStyleCnt="0"/>
      <dgm:spPr/>
    </dgm:pt>
    <dgm:pt modelId="{FC5AF7AB-E4FB-4FE9-AB6D-DBF9E3362D57}" type="pres">
      <dgm:prSet presAssocID="{D940C73D-7B7D-4D51-B97C-65DF54161698}" presName="rootText" presStyleLbl="node2" presStyleIdx="0" presStyleCnt="3">
        <dgm:presLayoutVars>
          <dgm:chPref val="3"/>
        </dgm:presLayoutVars>
      </dgm:prSet>
      <dgm:spPr>
        <a:xfrm>
          <a:off x="4783418" y="407"/>
          <a:ext cx="3884247" cy="1184695"/>
        </a:xfrm>
        <a:prstGeom prst="rect">
          <a:avLst/>
        </a:prstGeom>
      </dgm:spPr>
    </dgm:pt>
    <dgm:pt modelId="{6CBD5A0F-6647-4951-AA76-2823E93AF42C}" type="pres">
      <dgm:prSet presAssocID="{D940C73D-7B7D-4D51-B97C-65DF54161698}" presName="rootConnector" presStyleLbl="node2" presStyleIdx="0" presStyleCnt="3"/>
      <dgm:spPr/>
    </dgm:pt>
    <dgm:pt modelId="{E2904720-A8B3-486B-8BCB-D9FD4D24A454}" type="pres">
      <dgm:prSet presAssocID="{D940C73D-7B7D-4D51-B97C-65DF54161698}" presName="hierChild4" presStyleCnt="0"/>
      <dgm:spPr/>
    </dgm:pt>
    <dgm:pt modelId="{93D395A6-0169-4977-A306-1D902DA73D96}" type="pres">
      <dgm:prSet presAssocID="{D940C73D-7B7D-4D51-B97C-65DF54161698}" presName="hierChild5" presStyleCnt="0"/>
      <dgm:spPr/>
    </dgm:pt>
    <dgm:pt modelId="{CABF442F-E983-42E9-A545-1280F563F533}" type="pres">
      <dgm:prSet presAssocID="{C33D995E-6756-4565-8038-D2EAB6553BEE}" presName="hierChild3" presStyleCnt="0"/>
      <dgm:spPr/>
    </dgm:pt>
    <dgm:pt modelId="{04D6FE56-9E2B-4DBB-9BAA-719C070B69F6}" type="pres">
      <dgm:prSet presAssocID="{24FB8D81-5BEE-479C-9DF5-EAAD99B2AC04}" presName="hierRoot1" presStyleCnt="0">
        <dgm:presLayoutVars>
          <dgm:hierBranch val="init"/>
        </dgm:presLayoutVars>
      </dgm:prSet>
      <dgm:spPr/>
    </dgm:pt>
    <dgm:pt modelId="{769E3C1C-8E27-4CB9-B566-827C1BDC58E4}" type="pres">
      <dgm:prSet presAssocID="{24FB8D81-5BEE-479C-9DF5-EAAD99B2AC04}" presName="rootComposite1" presStyleCnt="0"/>
      <dgm:spPr/>
    </dgm:pt>
    <dgm:pt modelId="{89D43891-6764-4F1A-8EBF-47819812FACD}" type="pres">
      <dgm:prSet presAssocID="{24FB8D81-5BEE-479C-9DF5-EAAD99B2AC04}" presName="rootText1" presStyleLbl="node0" presStyleIdx="1" presStyleCnt="3">
        <dgm:presLayoutVars>
          <dgm:chPref val="3"/>
        </dgm:presLayoutVars>
      </dgm:prSet>
      <dgm:spPr>
        <a:xfrm>
          <a:off x="3848" y="1717153"/>
          <a:ext cx="3579199" cy="1091655"/>
        </a:xfrm>
        <a:prstGeom prst="rect">
          <a:avLst/>
        </a:prstGeom>
      </dgm:spPr>
    </dgm:pt>
    <dgm:pt modelId="{2458C942-7D28-454B-8E1E-C49CC0BDE94D}" type="pres">
      <dgm:prSet presAssocID="{24FB8D81-5BEE-479C-9DF5-EAAD99B2AC04}" presName="rootConnector1" presStyleLbl="node1" presStyleIdx="0" presStyleCnt="0"/>
      <dgm:spPr/>
    </dgm:pt>
    <dgm:pt modelId="{01F42C1C-D35F-4D7E-83FE-CF56772A7DD2}" type="pres">
      <dgm:prSet presAssocID="{24FB8D81-5BEE-479C-9DF5-EAAD99B2AC04}" presName="hierChild2" presStyleCnt="0"/>
      <dgm:spPr/>
    </dgm:pt>
    <dgm:pt modelId="{906E4910-8C53-4775-9CC3-55FDA1112F64}" type="pres">
      <dgm:prSet presAssocID="{EDD77C05-A550-462A-8E52-9A713D1DD18D}" presName="Name64" presStyleLbl="parChTrans1D2" presStyleIdx="1" presStyleCnt="3"/>
      <dgm:spPr/>
    </dgm:pt>
    <dgm:pt modelId="{1F0192D3-DD70-4382-8C51-CD6114519956}" type="pres">
      <dgm:prSet presAssocID="{509EDDD3-AE9B-447C-83D2-C18D9A5A436E}" presName="hierRoot2" presStyleCnt="0">
        <dgm:presLayoutVars>
          <dgm:hierBranch val="init"/>
        </dgm:presLayoutVars>
      </dgm:prSet>
      <dgm:spPr/>
    </dgm:pt>
    <dgm:pt modelId="{0CD0F4AF-3474-4953-B255-B64D55D1BA2E}" type="pres">
      <dgm:prSet presAssocID="{509EDDD3-AE9B-447C-83D2-C18D9A5A436E}" presName="rootComposite" presStyleCnt="0"/>
      <dgm:spPr/>
    </dgm:pt>
    <dgm:pt modelId="{27E58BFF-27EE-4692-B2E4-AEDBD10CCA46}" type="pres">
      <dgm:prSet presAssocID="{509EDDD3-AE9B-447C-83D2-C18D9A5A436E}" presName="rootText" presStyleLbl="node2" presStyleIdx="1" presStyleCnt="3" custLinFactNeighborX="-613" custLinFactNeighborY="-17688">
        <dgm:presLayoutVars>
          <dgm:chPref val="3"/>
        </dgm:presLayoutVars>
      </dgm:prSet>
      <dgm:spPr>
        <a:xfrm>
          <a:off x="4783418" y="1670633"/>
          <a:ext cx="3884247" cy="1184695"/>
        </a:xfrm>
        <a:prstGeom prst="rect">
          <a:avLst/>
        </a:prstGeom>
      </dgm:spPr>
    </dgm:pt>
    <dgm:pt modelId="{305848C5-CB72-422A-B79C-BF32F750B1FB}" type="pres">
      <dgm:prSet presAssocID="{509EDDD3-AE9B-447C-83D2-C18D9A5A436E}" presName="rootConnector" presStyleLbl="node2" presStyleIdx="1" presStyleCnt="3"/>
      <dgm:spPr/>
    </dgm:pt>
    <dgm:pt modelId="{E496ED18-3958-4A8B-BFD2-BC9A8A8BE3E7}" type="pres">
      <dgm:prSet presAssocID="{509EDDD3-AE9B-447C-83D2-C18D9A5A436E}" presName="hierChild4" presStyleCnt="0"/>
      <dgm:spPr/>
    </dgm:pt>
    <dgm:pt modelId="{7E568647-E2A0-4CA1-9FD2-DCF175FF843C}" type="pres">
      <dgm:prSet presAssocID="{509EDDD3-AE9B-447C-83D2-C18D9A5A436E}" presName="hierChild5" presStyleCnt="0"/>
      <dgm:spPr/>
    </dgm:pt>
    <dgm:pt modelId="{503F7420-9BF0-4A80-A453-01C515B26693}" type="pres">
      <dgm:prSet presAssocID="{24FB8D81-5BEE-479C-9DF5-EAAD99B2AC04}" presName="hierChild3" presStyleCnt="0"/>
      <dgm:spPr/>
    </dgm:pt>
    <dgm:pt modelId="{2A5D98CB-569B-41BD-BC4D-D356C5399701}" type="pres">
      <dgm:prSet presAssocID="{2164B26D-7567-4197-B7CF-3A605E2E669D}" presName="hierRoot1" presStyleCnt="0">
        <dgm:presLayoutVars>
          <dgm:hierBranch val="init"/>
        </dgm:presLayoutVars>
      </dgm:prSet>
      <dgm:spPr/>
    </dgm:pt>
    <dgm:pt modelId="{7EC2AE7F-FC72-43E6-BCE1-30600783B082}" type="pres">
      <dgm:prSet presAssocID="{2164B26D-7567-4197-B7CF-3A605E2E669D}" presName="rootComposite1" presStyleCnt="0"/>
      <dgm:spPr/>
    </dgm:pt>
    <dgm:pt modelId="{95DD321E-C627-4050-B9B8-B5ABCB9E32BA}" type="pres">
      <dgm:prSet presAssocID="{2164B26D-7567-4197-B7CF-3A605E2E669D}" presName="rootText1" presStyleLbl="node0" presStyleIdx="2" presStyleCnt="3">
        <dgm:presLayoutVars>
          <dgm:chPref val="3"/>
        </dgm:presLayoutVars>
      </dgm:prSet>
      <dgm:spPr>
        <a:xfrm>
          <a:off x="3848" y="3256209"/>
          <a:ext cx="3579199" cy="1091655"/>
        </a:xfrm>
        <a:prstGeom prst="rect">
          <a:avLst/>
        </a:prstGeom>
      </dgm:spPr>
    </dgm:pt>
    <dgm:pt modelId="{D5873E74-81DA-4431-ADCE-BAD6E71323C5}" type="pres">
      <dgm:prSet presAssocID="{2164B26D-7567-4197-B7CF-3A605E2E669D}" presName="rootConnector1" presStyleLbl="node1" presStyleIdx="0" presStyleCnt="0"/>
      <dgm:spPr/>
    </dgm:pt>
    <dgm:pt modelId="{AAA80627-5306-478B-BA22-3B7FCD9030EF}" type="pres">
      <dgm:prSet presAssocID="{2164B26D-7567-4197-B7CF-3A605E2E669D}" presName="hierChild2" presStyleCnt="0"/>
      <dgm:spPr/>
    </dgm:pt>
    <dgm:pt modelId="{BC03B0AF-A9B0-4AC2-89BA-C4F5BC854BA6}" type="pres">
      <dgm:prSet presAssocID="{9FE8A4A4-C39B-417E-A2D2-08E0629FB446}" presName="Name64" presStyleLbl="parChTrans1D2" presStyleIdx="2" presStyleCnt="3"/>
      <dgm:spPr/>
    </dgm:pt>
    <dgm:pt modelId="{BED13CD0-3D7A-4053-BF07-E781D1C56F34}" type="pres">
      <dgm:prSet presAssocID="{5EFCFBC9-055F-411E-9BFD-BF0ADDD78E9E}" presName="hierRoot2" presStyleCnt="0">
        <dgm:presLayoutVars>
          <dgm:hierBranch val="init"/>
        </dgm:presLayoutVars>
      </dgm:prSet>
      <dgm:spPr/>
    </dgm:pt>
    <dgm:pt modelId="{CAB05851-CC60-4E73-B3B9-DA2DD2687001}" type="pres">
      <dgm:prSet presAssocID="{5EFCFBC9-055F-411E-9BFD-BF0ADDD78E9E}" presName="rootComposite" presStyleCnt="0"/>
      <dgm:spPr/>
    </dgm:pt>
    <dgm:pt modelId="{A38FE1C9-40F5-46FC-9C62-21D258C739C4}" type="pres">
      <dgm:prSet presAssocID="{5EFCFBC9-055F-411E-9BFD-BF0ADDD78E9E}" presName="rootText" presStyleLbl="node2" presStyleIdx="2" presStyleCnt="3" custLinFactNeighborX="-613" custLinFactNeighborY="-20368">
        <dgm:presLayoutVars>
          <dgm:chPref val="3"/>
        </dgm:presLayoutVars>
      </dgm:prSet>
      <dgm:spPr>
        <a:xfrm>
          <a:off x="4783418" y="3340860"/>
          <a:ext cx="3884247" cy="1184695"/>
        </a:xfrm>
        <a:prstGeom prst="rect">
          <a:avLst/>
        </a:prstGeom>
      </dgm:spPr>
    </dgm:pt>
    <dgm:pt modelId="{C69D65D3-100F-420E-8063-2CA5F2484579}" type="pres">
      <dgm:prSet presAssocID="{5EFCFBC9-055F-411E-9BFD-BF0ADDD78E9E}" presName="rootConnector" presStyleLbl="node2" presStyleIdx="2" presStyleCnt="3"/>
      <dgm:spPr/>
    </dgm:pt>
    <dgm:pt modelId="{26194EDE-2315-495A-B206-EC9FA1CAEC9C}" type="pres">
      <dgm:prSet presAssocID="{5EFCFBC9-055F-411E-9BFD-BF0ADDD78E9E}" presName="hierChild4" presStyleCnt="0"/>
      <dgm:spPr/>
    </dgm:pt>
    <dgm:pt modelId="{795FACA4-D624-49D0-9379-4407BA3A7DBD}" type="pres">
      <dgm:prSet presAssocID="{5EFCFBC9-055F-411E-9BFD-BF0ADDD78E9E}" presName="hierChild5" presStyleCnt="0"/>
      <dgm:spPr/>
    </dgm:pt>
    <dgm:pt modelId="{3CB68F38-78F3-4E37-8296-8093D97609B4}" type="pres">
      <dgm:prSet presAssocID="{2164B26D-7567-4197-B7CF-3A605E2E669D}" presName="hierChild3" presStyleCnt="0"/>
      <dgm:spPr/>
    </dgm:pt>
  </dgm:ptLst>
  <dgm:cxnLst>
    <dgm:cxn modelId="{95FB8509-B788-40BE-9073-C3F4072CF78E}" type="presOf" srcId="{A525E518-D3AE-4C4D-8649-083440E8A4D7}" destId="{4E3A9FD4-5606-4EE4-A91C-568D9D7DD30E}" srcOrd="0" destOrd="0" presId="urn:microsoft.com/office/officeart/2009/3/layout/HorizontalOrganizationChart"/>
    <dgm:cxn modelId="{4691BB18-0974-4BBD-9466-55380908364C}" type="presOf" srcId="{509EDDD3-AE9B-447C-83D2-C18D9A5A436E}" destId="{305848C5-CB72-422A-B79C-BF32F750B1FB}" srcOrd="1" destOrd="0" presId="urn:microsoft.com/office/officeart/2009/3/layout/HorizontalOrganizationChart"/>
    <dgm:cxn modelId="{F816E91A-CB71-4BCE-A288-047A8777BF74}" type="presOf" srcId="{D940C73D-7B7D-4D51-B97C-65DF54161698}" destId="{6CBD5A0F-6647-4951-AA76-2823E93AF42C}" srcOrd="1" destOrd="0" presId="urn:microsoft.com/office/officeart/2009/3/layout/HorizontalOrganizationChart"/>
    <dgm:cxn modelId="{6A7FC45B-5D59-4578-971E-50AA9C8D7CC9}" srcId="{2164B26D-7567-4197-B7CF-3A605E2E669D}" destId="{5EFCFBC9-055F-411E-9BFD-BF0ADDD78E9E}" srcOrd="0" destOrd="0" parTransId="{9FE8A4A4-C39B-417E-A2D2-08E0629FB446}" sibTransId="{3FB8B960-7E84-44D3-82D7-1FB352605A39}"/>
    <dgm:cxn modelId="{1F352E5C-75AB-412F-9C48-3EF4F7D00B7B}" type="presOf" srcId="{D940C73D-7B7D-4D51-B97C-65DF54161698}" destId="{FC5AF7AB-E4FB-4FE9-AB6D-DBF9E3362D57}" srcOrd="0" destOrd="0" presId="urn:microsoft.com/office/officeart/2009/3/layout/HorizontalOrganizationChart"/>
    <dgm:cxn modelId="{A86D2A60-B208-4052-985A-864247EAD9A9}" srcId="{A525E518-D3AE-4C4D-8649-083440E8A4D7}" destId="{24FB8D81-5BEE-479C-9DF5-EAAD99B2AC04}" srcOrd="1" destOrd="0" parTransId="{83A2CB05-8005-4DFF-AEA1-7451808E405C}" sibTransId="{17EE9528-247C-4FBF-9668-330D814E39AA}"/>
    <dgm:cxn modelId="{2DD2C451-398D-4F58-BD1C-3721EE1DB10E}" type="presOf" srcId="{24FB8D81-5BEE-479C-9DF5-EAAD99B2AC04}" destId="{2458C942-7D28-454B-8E1E-C49CC0BDE94D}" srcOrd="1" destOrd="0" presId="urn:microsoft.com/office/officeart/2009/3/layout/HorizontalOrganizationChart"/>
    <dgm:cxn modelId="{EFEDF071-2962-4F00-A7BA-6EC9A9B59CB0}" type="presOf" srcId="{5EFCFBC9-055F-411E-9BFD-BF0ADDD78E9E}" destId="{A38FE1C9-40F5-46FC-9C62-21D258C739C4}" srcOrd="0" destOrd="0" presId="urn:microsoft.com/office/officeart/2009/3/layout/HorizontalOrganizationChart"/>
    <dgm:cxn modelId="{7FA3AB78-8374-47C9-BFC9-DD37FC7A9BBE}" srcId="{A525E518-D3AE-4C4D-8649-083440E8A4D7}" destId="{C33D995E-6756-4565-8038-D2EAB6553BEE}" srcOrd="0" destOrd="0" parTransId="{CEC60172-419B-4EE0-B318-1ED6EA9DFB3C}" sibTransId="{E0AF13F6-8A46-4953-B499-71E2D5C58CF1}"/>
    <dgm:cxn modelId="{0CBEB378-E0F6-4D54-BDE3-1C3219D54767}" type="presOf" srcId="{509EDDD3-AE9B-447C-83D2-C18D9A5A436E}" destId="{27E58BFF-27EE-4692-B2E4-AEDBD10CCA46}" srcOrd="0" destOrd="0" presId="urn:microsoft.com/office/officeart/2009/3/layout/HorizontalOrganizationChart"/>
    <dgm:cxn modelId="{E0FA7799-6001-4802-AE99-5B79B35369A0}" type="presOf" srcId="{2164B26D-7567-4197-B7CF-3A605E2E669D}" destId="{D5873E74-81DA-4431-ADCE-BAD6E71323C5}" srcOrd="1" destOrd="0" presId="urn:microsoft.com/office/officeart/2009/3/layout/HorizontalOrganizationChart"/>
    <dgm:cxn modelId="{055E029A-EA6B-4DFE-A3AB-33BB07612A2A}" type="presOf" srcId="{9FE8A4A4-C39B-417E-A2D2-08E0629FB446}" destId="{BC03B0AF-A9B0-4AC2-89BA-C4F5BC854BA6}" srcOrd="0" destOrd="0" presId="urn:microsoft.com/office/officeart/2009/3/layout/HorizontalOrganizationChart"/>
    <dgm:cxn modelId="{D79A2FA4-F475-4DB7-B335-7A1E6F62E872}" type="presOf" srcId="{192FF329-3848-4377-B6D9-3523BA510C5B}" destId="{8D16B63F-88D3-4560-86CB-8D5B1C7DE25F}" srcOrd="0" destOrd="0" presId="urn:microsoft.com/office/officeart/2009/3/layout/HorizontalOrganizationChart"/>
    <dgm:cxn modelId="{460306A6-3FC4-46B5-BFD4-8D3FA03751C7}" srcId="{A525E518-D3AE-4C4D-8649-083440E8A4D7}" destId="{2164B26D-7567-4197-B7CF-3A605E2E669D}" srcOrd="2" destOrd="0" parTransId="{9E268D43-DCED-41D2-BD29-9BA2614E8E8E}" sibTransId="{6183260B-F012-49F0-8F5D-360FE64F883C}"/>
    <dgm:cxn modelId="{D61409AB-2072-4C7D-8DDA-92375FFA8E95}" type="presOf" srcId="{C33D995E-6756-4565-8038-D2EAB6553BEE}" destId="{4BF55326-C55A-448B-8A6C-1D860DAE2B61}" srcOrd="0" destOrd="0" presId="urn:microsoft.com/office/officeart/2009/3/layout/HorizontalOrganizationChart"/>
    <dgm:cxn modelId="{4159F5B0-AA7B-403E-ABF1-7AB8F32C5773}" srcId="{C33D995E-6756-4565-8038-D2EAB6553BEE}" destId="{D940C73D-7B7D-4D51-B97C-65DF54161698}" srcOrd="0" destOrd="0" parTransId="{192FF329-3848-4377-B6D9-3523BA510C5B}" sibTransId="{FF00E50A-2674-4D8B-BD65-71548FC2DE3E}"/>
    <dgm:cxn modelId="{805042B8-18AE-4105-9595-95D5751EA58B}" type="presOf" srcId="{24FB8D81-5BEE-479C-9DF5-EAAD99B2AC04}" destId="{89D43891-6764-4F1A-8EBF-47819812FACD}" srcOrd="0" destOrd="0" presId="urn:microsoft.com/office/officeart/2009/3/layout/HorizontalOrganizationChart"/>
    <dgm:cxn modelId="{0BD557B8-04C1-48DA-8062-D1F7C4950A0D}" type="presOf" srcId="{5EFCFBC9-055F-411E-9BFD-BF0ADDD78E9E}" destId="{C69D65D3-100F-420E-8063-2CA5F2484579}" srcOrd="1" destOrd="0" presId="urn:microsoft.com/office/officeart/2009/3/layout/HorizontalOrganizationChart"/>
    <dgm:cxn modelId="{DBACC5BE-F0EF-48FB-B375-20422A329F0A}" type="presOf" srcId="{2164B26D-7567-4197-B7CF-3A605E2E669D}" destId="{95DD321E-C627-4050-B9B8-B5ABCB9E32BA}" srcOrd="0" destOrd="0" presId="urn:microsoft.com/office/officeart/2009/3/layout/HorizontalOrganizationChart"/>
    <dgm:cxn modelId="{19503DE0-A5C9-4BC6-9DEA-DD4CF0247DE4}" type="presOf" srcId="{C33D995E-6756-4565-8038-D2EAB6553BEE}" destId="{75E33D3B-80AC-48A9-B6B6-C8C0E9E84FE7}" srcOrd="1" destOrd="0" presId="urn:microsoft.com/office/officeart/2009/3/layout/HorizontalOrganizationChart"/>
    <dgm:cxn modelId="{DA042DE9-A417-4ED3-8EA0-1F4D56BA1790}" srcId="{24FB8D81-5BEE-479C-9DF5-EAAD99B2AC04}" destId="{509EDDD3-AE9B-447C-83D2-C18D9A5A436E}" srcOrd="0" destOrd="0" parTransId="{EDD77C05-A550-462A-8E52-9A713D1DD18D}" sibTransId="{09B12795-C7F4-4D99-96DA-098CA233AFDC}"/>
    <dgm:cxn modelId="{129B24FF-C979-4D1C-BE96-67093556BFBB}" type="presOf" srcId="{EDD77C05-A550-462A-8E52-9A713D1DD18D}" destId="{906E4910-8C53-4775-9CC3-55FDA1112F64}" srcOrd="0" destOrd="0" presId="urn:microsoft.com/office/officeart/2009/3/layout/HorizontalOrganizationChart"/>
    <dgm:cxn modelId="{043AEDE5-F7CF-480B-A7E1-AA009760EDAD}" type="presParOf" srcId="{4E3A9FD4-5606-4EE4-A91C-568D9D7DD30E}" destId="{FB4202C5-0EB3-4E8A-98DC-11FD595732FF}" srcOrd="0" destOrd="0" presId="urn:microsoft.com/office/officeart/2009/3/layout/HorizontalOrganizationChart"/>
    <dgm:cxn modelId="{0F4E5799-6621-4074-90BE-87554475DE4F}" type="presParOf" srcId="{FB4202C5-0EB3-4E8A-98DC-11FD595732FF}" destId="{95EBA6AF-5076-4A55-9EAA-9434F48637E5}" srcOrd="0" destOrd="0" presId="urn:microsoft.com/office/officeart/2009/3/layout/HorizontalOrganizationChart"/>
    <dgm:cxn modelId="{EE74EED6-CA4C-4090-9117-DB332F209327}" type="presParOf" srcId="{95EBA6AF-5076-4A55-9EAA-9434F48637E5}" destId="{4BF55326-C55A-448B-8A6C-1D860DAE2B61}" srcOrd="0" destOrd="0" presId="urn:microsoft.com/office/officeart/2009/3/layout/HorizontalOrganizationChart"/>
    <dgm:cxn modelId="{7AE768AD-DF07-474C-BA2F-6480C94BD7F4}" type="presParOf" srcId="{95EBA6AF-5076-4A55-9EAA-9434F48637E5}" destId="{75E33D3B-80AC-48A9-B6B6-C8C0E9E84FE7}" srcOrd="1" destOrd="0" presId="urn:microsoft.com/office/officeart/2009/3/layout/HorizontalOrganizationChart"/>
    <dgm:cxn modelId="{AB2BE62B-9791-404E-9C9B-DC1A51D3A2DC}" type="presParOf" srcId="{FB4202C5-0EB3-4E8A-98DC-11FD595732FF}" destId="{5F808563-7ECD-47B9-BEAC-0D8675A7F1C1}" srcOrd="1" destOrd="0" presId="urn:microsoft.com/office/officeart/2009/3/layout/HorizontalOrganizationChart"/>
    <dgm:cxn modelId="{B2B43171-5C4E-4E45-86EE-52C8020495DC}" type="presParOf" srcId="{5F808563-7ECD-47B9-BEAC-0D8675A7F1C1}" destId="{8D16B63F-88D3-4560-86CB-8D5B1C7DE25F}" srcOrd="0" destOrd="0" presId="urn:microsoft.com/office/officeart/2009/3/layout/HorizontalOrganizationChart"/>
    <dgm:cxn modelId="{7DB5C04E-273C-42C4-A571-63CE83D39177}" type="presParOf" srcId="{5F808563-7ECD-47B9-BEAC-0D8675A7F1C1}" destId="{16A9B480-4998-4043-8571-C6EBA62823FF}" srcOrd="1" destOrd="0" presId="urn:microsoft.com/office/officeart/2009/3/layout/HorizontalOrganizationChart"/>
    <dgm:cxn modelId="{34DF625E-3138-42EE-8AB5-B32D375AD8B2}" type="presParOf" srcId="{16A9B480-4998-4043-8571-C6EBA62823FF}" destId="{0E4DDDD5-FCCC-4C69-AB06-0130C80B4908}" srcOrd="0" destOrd="0" presId="urn:microsoft.com/office/officeart/2009/3/layout/HorizontalOrganizationChart"/>
    <dgm:cxn modelId="{9827E021-0DE8-478A-8541-36110FDACD6E}" type="presParOf" srcId="{0E4DDDD5-FCCC-4C69-AB06-0130C80B4908}" destId="{FC5AF7AB-E4FB-4FE9-AB6D-DBF9E3362D57}" srcOrd="0" destOrd="0" presId="urn:microsoft.com/office/officeart/2009/3/layout/HorizontalOrganizationChart"/>
    <dgm:cxn modelId="{A2F46B73-AF49-44BE-8DF7-91D9B3CDFB61}" type="presParOf" srcId="{0E4DDDD5-FCCC-4C69-AB06-0130C80B4908}" destId="{6CBD5A0F-6647-4951-AA76-2823E93AF42C}" srcOrd="1" destOrd="0" presId="urn:microsoft.com/office/officeart/2009/3/layout/HorizontalOrganizationChart"/>
    <dgm:cxn modelId="{90EFB0BB-36CD-4939-A5FD-055A240FC9A4}" type="presParOf" srcId="{16A9B480-4998-4043-8571-C6EBA62823FF}" destId="{E2904720-A8B3-486B-8BCB-D9FD4D24A454}" srcOrd="1" destOrd="0" presId="urn:microsoft.com/office/officeart/2009/3/layout/HorizontalOrganizationChart"/>
    <dgm:cxn modelId="{6AEE0619-D5FF-4D32-B627-C5ADEAAA72A8}" type="presParOf" srcId="{16A9B480-4998-4043-8571-C6EBA62823FF}" destId="{93D395A6-0169-4977-A306-1D902DA73D96}" srcOrd="2" destOrd="0" presId="urn:microsoft.com/office/officeart/2009/3/layout/HorizontalOrganizationChart"/>
    <dgm:cxn modelId="{7D271920-6254-40EE-8780-C58163B574DA}" type="presParOf" srcId="{FB4202C5-0EB3-4E8A-98DC-11FD595732FF}" destId="{CABF442F-E983-42E9-A545-1280F563F533}" srcOrd="2" destOrd="0" presId="urn:microsoft.com/office/officeart/2009/3/layout/HorizontalOrganizationChart"/>
    <dgm:cxn modelId="{D3BB5577-1DCA-4834-B1A7-99317DA3D165}" type="presParOf" srcId="{4E3A9FD4-5606-4EE4-A91C-568D9D7DD30E}" destId="{04D6FE56-9E2B-4DBB-9BAA-719C070B69F6}" srcOrd="1" destOrd="0" presId="urn:microsoft.com/office/officeart/2009/3/layout/HorizontalOrganizationChart"/>
    <dgm:cxn modelId="{3578D6EF-D1E1-4594-A031-A64CE1D1D518}" type="presParOf" srcId="{04D6FE56-9E2B-4DBB-9BAA-719C070B69F6}" destId="{769E3C1C-8E27-4CB9-B566-827C1BDC58E4}" srcOrd="0" destOrd="0" presId="urn:microsoft.com/office/officeart/2009/3/layout/HorizontalOrganizationChart"/>
    <dgm:cxn modelId="{F2F38E92-40E8-4AF5-B23A-DF6F76B9EBD4}" type="presParOf" srcId="{769E3C1C-8E27-4CB9-B566-827C1BDC58E4}" destId="{89D43891-6764-4F1A-8EBF-47819812FACD}" srcOrd="0" destOrd="0" presId="urn:microsoft.com/office/officeart/2009/3/layout/HorizontalOrganizationChart"/>
    <dgm:cxn modelId="{12D5B67C-0C8F-4151-84A9-30F281BAE4B9}" type="presParOf" srcId="{769E3C1C-8E27-4CB9-B566-827C1BDC58E4}" destId="{2458C942-7D28-454B-8E1E-C49CC0BDE94D}" srcOrd="1" destOrd="0" presId="urn:microsoft.com/office/officeart/2009/3/layout/HorizontalOrganizationChart"/>
    <dgm:cxn modelId="{F47A842A-6E0F-43ED-BA06-22ECE1CF1F12}" type="presParOf" srcId="{04D6FE56-9E2B-4DBB-9BAA-719C070B69F6}" destId="{01F42C1C-D35F-4D7E-83FE-CF56772A7DD2}" srcOrd="1" destOrd="0" presId="urn:microsoft.com/office/officeart/2009/3/layout/HorizontalOrganizationChart"/>
    <dgm:cxn modelId="{8A3B82CA-84C3-41E9-9A94-21C5B04F10BE}" type="presParOf" srcId="{01F42C1C-D35F-4D7E-83FE-CF56772A7DD2}" destId="{906E4910-8C53-4775-9CC3-55FDA1112F64}" srcOrd="0" destOrd="0" presId="urn:microsoft.com/office/officeart/2009/3/layout/HorizontalOrganizationChart"/>
    <dgm:cxn modelId="{03BBD7E3-550B-41D2-BF0B-A09FA645E9F3}" type="presParOf" srcId="{01F42C1C-D35F-4D7E-83FE-CF56772A7DD2}" destId="{1F0192D3-DD70-4382-8C51-CD6114519956}" srcOrd="1" destOrd="0" presId="urn:microsoft.com/office/officeart/2009/3/layout/HorizontalOrganizationChart"/>
    <dgm:cxn modelId="{B1E76ECB-3A8E-4D2D-A1A2-98A983BDF4E4}" type="presParOf" srcId="{1F0192D3-DD70-4382-8C51-CD6114519956}" destId="{0CD0F4AF-3474-4953-B255-B64D55D1BA2E}" srcOrd="0" destOrd="0" presId="urn:microsoft.com/office/officeart/2009/3/layout/HorizontalOrganizationChart"/>
    <dgm:cxn modelId="{A5086929-5D60-4155-98B0-D5AFC94A0E99}" type="presParOf" srcId="{0CD0F4AF-3474-4953-B255-B64D55D1BA2E}" destId="{27E58BFF-27EE-4692-B2E4-AEDBD10CCA46}" srcOrd="0" destOrd="0" presId="urn:microsoft.com/office/officeart/2009/3/layout/HorizontalOrganizationChart"/>
    <dgm:cxn modelId="{F76A8AF3-E8C1-423E-B412-F67031116203}" type="presParOf" srcId="{0CD0F4AF-3474-4953-B255-B64D55D1BA2E}" destId="{305848C5-CB72-422A-B79C-BF32F750B1FB}" srcOrd="1" destOrd="0" presId="urn:microsoft.com/office/officeart/2009/3/layout/HorizontalOrganizationChart"/>
    <dgm:cxn modelId="{FF9A866A-EEEE-4B84-A0F2-D8DA8BFF07AF}" type="presParOf" srcId="{1F0192D3-DD70-4382-8C51-CD6114519956}" destId="{E496ED18-3958-4A8B-BFD2-BC9A8A8BE3E7}" srcOrd="1" destOrd="0" presId="urn:microsoft.com/office/officeart/2009/3/layout/HorizontalOrganizationChart"/>
    <dgm:cxn modelId="{8A462E5C-D5E6-4076-9CDB-2528099C9F23}" type="presParOf" srcId="{1F0192D3-DD70-4382-8C51-CD6114519956}" destId="{7E568647-E2A0-4CA1-9FD2-DCF175FF843C}" srcOrd="2" destOrd="0" presId="urn:microsoft.com/office/officeart/2009/3/layout/HorizontalOrganizationChart"/>
    <dgm:cxn modelId="{ABE7262A-06B6-4388-A9CD-1C72FF48C780}" type="presParOf" srcId="{04D6FE56-9E2B-4DBB-9BAA-719C070B69F6}" destId="{503F7420-9BF0-4A80-A453-01C515B26693}" srcOrd="2" destOrd="0" presId="urn:microsoft.com/office/officeart/2009/3/layout/HorizontalOrganizationChart"/>
    <dgm:cxn modelId="{AAA55CD9-545D-41E8-911E-23264993999C}" type="presParOf" srcId="{4E3A9FD4-5606-4EE4-A91C-568D9D7DD30E}" destId="{2A5D98CB-569B-41BD-BC4D-D356C5399701}" srcOrd="2" destOrd="0" presId="urn:microsoft.com/office/officeart/2009/3/layout/HorizontalOrganizationChart"/>
    <dgm:cxn modelId="{F3AA71FF-4B87-4440-97D9-7A9B508FB827}" type="presParOf" srcId="{2A5D98CB-569B-41BD-BC4D-D356C5399701}" destId="{7EC2AE7F-FC72-43E6-BCE1-30600783B082}" srcOrd="0" destOrd="0" presId="urn:microsoft.com/office/officeart/2009/3/layout/HorizontalOrganizationChart"/>
    <dgm:cxn modelId="{BA889EB6-CA1E-4242-BF83-4A9F6CE5AB78}" type="presParOf" srcId="{7EC2AE7F-FC72-43E6-BCE1-30600783B082}" destId="{95DD321E-C627-4050-B9B8-B5ABCB9E32BA}" srcOrd="0" destOrd="0" presId="urn:microsoft.com/office/officeart/2009/3/layout/HorizontalOrganizationChart"/>
    <dgm:cxn modelId="{DEFFC1E4-A505-4E2D-874A-65BC48F375B8}" type="presParOf" srcId="{7EC2AE7F-FC72-43E6-BCE1-30600783B082}" destId="{D5873E74-81DA-4431-ADCE-BAD6E71323C5}" srcOrd="1" destOrd="0" presId="urn:microsoft.com/office/officeart/2009/3/layout/HorizontalOrganizationChart"/>
    <dgm:cxn modelId="{D534CF2B-7A6C-4E7F-8739-1CA4F972EDD3}" type="presParOf" srcId="{2A5D98CB-569B-41BD-BC4D-D356C5399701}" destId="{AAA80627-5306-478B-BA22-3B7FCD9030EF}" srcOrd="1" destOrd="0" presId="urn:microsoft.com/office/officeart/2009/3/layout/HorizontalOrganizationChart"/>
    <dgm:cxn modelId="{A0D4798B-7B7C-4CEF-ADE9-76F071CB0EF2}" type="presParOf" srcId="{AAA80627-5306-478B-BA22-3B7FCD9030EF}" destId="{BC03B0AF-A9B0-4AC2-89BA-C4F5BC854BA6}" srcOrd="0" destOrd="0" presId="urn:microsoft.com/office/officeart/2009/3/layout/HorizontalOrganizationChart"/>
    <dgm:cxn modelId="{C211CCF1-546E-45AC-813E-2DE3B7BF3D6E}" type="presParOf" srcId="{AAA80627-5306-478B-BA22-3B7FCD9030EF}" destId="{BED13CD0-3D7A-4053-BF07-E781D1C56F34}" srcOrd="1" destOrd="0" presId="urn:microsoft.com/office/officeart/2009/3/layout/HorizontalOrganizationChart"/>
    <dgm:cxn modelId="{72669DB1-CDF6-45BD-B66F-8C771E805E96}" type="presParOf" srcId="{BED13CD0-3D7A-4053-BF07-E781D1C56F34}" destId="{CAB05851-CC60-4E73-B3B9-DA2DD2687001}" srcOrd="0" destOrd="0" presId="urn:microsoft.com/office/officeart/2009/3/layout/HorizontalOrganizationChart"/>
    <dgm:cxn modelId="{FDC624D3-7CAB-4A37-8741-5F7AF2685156}" type="presParOf" srcId="{CAB05851-CC60-4E73-B3B9-DA2DD2687001}" destId="{A38FE1C9-40F5-46FC-9C62-21D258C739C4}" srcOrd="0" destOrd="0" presId="urn:microsoft.com/office/officeart/2009/3/layout/HorizontalOrganizationChart"/>
    <dgm:cxn modelId="{5BCCA6F6-FD0A-40B7-A44E-B3D0B7DC2DB0}" type="presParOf" srcId="{CAB05851-CC60-4E73-B3B9-DA2DD2687001}" destId="{C69D65D3-100F-420E-8063-2CA5F2484579}" srcOrd="1" destOrd="0" presId="urn:microsoft.com/office/officeart/2009/3/layout/HorizontalOrganizationChart"/>
    <dgm:cxn modelId="{4876C8A9-D4E0-44AD-A0FE-6A692230FAC1}" type="presParOf" srcId="{BED13CD0-3D7A-4053-BF07-E781D1C56F34}" destId="{26194EDE-2315-495A-B206-EC9FA1CAEC9C}" srcOrd="1" destOrd="0" presId="urn:microsoft.com/office/officeart/2009/3/layout/HorizontalOrganizationChart"/>
    <dgm:cxn modelId="{F3CFA0DC-1B5B-49CB-B2C2-E6D14347CF4E}" type="presParOf" srcId="{BED13CD0-3D7A-4053-BF07-E781D1C56F34}" destId="{795FACA4-D624-49D0-9379-4407BA3A7DBD}" srcOrd="2" destOrd="0" presId="urn:microsoft.com/office/officeart/2009/3/layout/HorizontalOrganizationChart"/>
    <dgm:cxn modelId="{7DEAFAAC-61F9-48EF-86CC-C49FE5E53D8F}" type="presParOf" srcId="{2A5D98CB-569B-41BD-BC4D-D356C5399701}" destId="{3CB68F38-78F3-4E37-8296-8093D97609B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25E518-D3AE-4C4D-8649-083440E8A4D7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BD1D74CB-5EBD-4375-8204-F2CBA623947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spcFirstLastPara="0" vert="horz" wrap="square" lIns="8255" tIns="8255" rIns="8255" bIns="8255" numCol="1" spcCol="1270" anchor="ctr" anchorCtr="0"/>
        <a:lstStyle/>
        <a:p>
          <a:pPr marL="0"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3.1 Suivi de la carrière du personnel</a:t>
          </a:r>
        </a:p>
      </dgm:t>
    </dgm:pt>
    <dgm:pt modelId="{0305B641-4E82-4F3D-8EBD-F4799FE22E1D}" type="parTrans" cxnId="{843A6122-B2DD-4C0D-9D67-979B1368C246}">
      <dgm:prSet/>
      <dgm:spPr/>
      <dgm:t>
        <a:bodyPr/>
        <a:lstStyle/>
        <a:p>
          <a:endParaRPr lang="fr-FR"/>
        </a:p>
      </dgm:t>
    </dgm:pt>
    <dgm:pt modelId="{22FEEA38-D71D-45C8-A539-AF271B63B7EE}" type="sibTrans" cxnId="{843A6122-B2DD-4C0D-9D67-979B1368C246}">
      <dgm:prSet/>
      <dgm:spPr/>
      <dgm:t>
        <a:bodyPr/>
        <a:lstStyle/>
        <a:p>
          <a:endParaRPr lang="fr-FR"/>
        </a:p>
      </dgm:t>
    </dgm:pt>
    <dgm:pt modelId="{19B6DAFE-3DDC-42FE-A76D-7085D50F6E07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spcFirstLastPara="0" vert="horz" wrap="square" lIns="8255" tIns="8255" rIns="8255" bIns="8255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3.2 Suivi organisationnel et financier de l’activité du personnel</a:t>
          </a:r>
        </a:p>
      </dgm:t>
    </dgm:pt>
    <dgm:pt modelId="{ACB77F06-85AF-4365-B109-2D1B2573AB0F}" type="parTrans" cxnId="{1FEFBE01-20B4-47DA-A14C-024D468F78F2}">
      <dgm:prSet/>
      <dgm:spPr/>
      <dgm:t>
        <a:bodyPr/>
        <a:lstStyle/>
        <a:p>
          <a:endParaRPr lang="fr-FR"/>
        </a:p>
      </dgm:t>
    </dgm:pt>
    <dgm:pt modelId="{44A8F30A-3695-4D0D-8433-2C6521E406CE}" type="sibTrans" cxnId="{1FEFBE01-20B4-47DA-A14C-024D468F78F2}">
      <dgm:prSet/>
      <dgm:spPr/>
      <dgm:t>
        <a:bodyPr/>
        <a:lstStyle/>
        <a:p>
          <a:endParaRPr lang="fr-FR"/>
        </a:p>
      </dgm:t>
    </dgm:pt>
    <dgm:pt modelId="{FB4D11BB-E1D3-4E99-9732-53A6EB78AFDD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spcFirstLastPara="0" vert="horz" wrap="square" lIns="8255" tIns="8255" rIns="8255" bIns="8255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3.3 Participation à l’activité sociale de l’organisation</a:t>
          </a:r>
        </a:p>
      </dgm:t>
    </dgm:pt>
    <dgm:pt modelId="{EE637156-617D-4680-B67F-0FCDD44A5549}" type="parTrans" cxnId="{90EEAE3F-52EE-4ADA-A617-BD5559832957}">
      <dgm:prSet/>
      <dgm:spPr/>
      <dgm:t>
        <a:bodyPr/>
        <a:lstStyle/>
        <a:p>
          <a:endParaRPr lang="fr-FR"/>
        </a:p>
      </dgm:t>
    </dgm:pt>
    <dgm:pt modelId="{43C0B445-6A92-4580-A374-28517E8DC05E}" type="sibTrans" cxnId="{90EEAE3F-52EE-4ADA-A617-BD5559832957}">
      <dgm:prSet/>
      <dgm:spPr/>
      <dgm:t>
        <a:bodyPr/>
        <a:lstStyle/>
        <a:p>
          <a:endParaRPr lang="fr-FR"/>
        </a:p>
      </dgm:t>
    </dgm:pt>
    <dgm:pt modelId="{C6E83567-B343-4245-83D8-88E75F1F393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l"/>
          <a:r>
            <a:rPr lang="fr-FR" sz="1600" b="0" dirty="0"/>
            <a:t>Suivi administratif du recrutement, de l’intégration et du départ des personnels</a:t>
          </a:r>
          <a:endParaRPr lang="fr-FR" sz="1600" dirty="0"/>
        </a:p>
        <a:p>
          <a:pPr algn="l"/>
          <a:r>
            <a:rPr lang="fr-FR" sz="1600" b="0" dirty="0"/>
            <a:t>Tenue des dossiers des personnels</a:t>
          </a:r>
          <a:endParaRPr lang="fr-FR" sz="1600" dirty="0"/>
        </a:p>
        <a:p>
          <a:pPr algn="l"/>
          <a:r>
            <a:rPr lang="fr-FR" sz="1600" b="0" dirty="0"/>
            <a:t>Préparation et suivi des actions de formation professionnelle</a:t>
          </a:r>
          <a:endParaRPr lang="fr-FR" sz="1600" dirty="0"/>
        </a:p>
      </dgm:t>
    </dgm:pt>
    <dgm:pt modelId="{1025EB6A-977A-4832-B2AF-C80FB264899F}" type="parTrans" cxnId="{81E72D83-F9B2-4F02-A882-E212B13F09D2}">
      <dgm:prSet/>
      <dgm:spPr/>
      <dgm:t>
        <a:bodyPr/>
        <a:lstStyle/>
        <a:p>
          <a:endParaRPr lang="fr-FR"/>
        </a:p>
      </dgm:t>
    </dgm:pt>
    <dgm:pt modelId="{80128DB8-B98B-4401-8B4C-DAD5C9D0B8D6}" type="sibTrans" cxnId="{81E72D83-F9B2-4F02-A882-E212B13F09D2}">
      <dgm:prSet/>
      <dgm:spPr/>
      <dgm:t>
        <a:bodyPr/>
        <a:lstStyle/>
        <a:p>
          <a:endParaRPr lang="fr-FR"/>
        </a:p>
      </dgm:t>
    </dgm:pt>
    <dgm:pt modelId="{6729846B-727E-49FE-A413-A5F69450D93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l"/>
          <a:r>
            <a:rPr lang="fr-FR" sz="1600" b="0" dirty="0"/>
            <a:t>Suivi des temps de travail des personnels</a:t>
          </a:r>
          <a:endParaRPr lang="fr-FR" sz="1600" dirty="0"/>
        </a:p>
        <a:p>
          <a:pPr algn="l"/>
          <a:r>
            <a:rPr lang="fr-FR" sz="1600" b="0" dirty="0"/>
            <a:t>Préparation et suivi des déplacements des personnels</a:t>
          </a:r>
          <a:endParaRPr lang="fr-FR" sz="1600" dirty="0"/>
        </a:p>
        <a:p>
          <a:pPr algn="l"/>
          <a:r>
            <a:rPr lang="fr-FR" sz="1600" b="0" dirty="0"/>
            <a:t>Préparation et suivi de la paie et des déclarations sociales</a:t>
          </a:r>
          <a:endParaRPr lang="fr-FR" sz="1600" dirty="0"/>
        </a:p>
      </dgm:t>
    </dgm:pt>
    <dgm:pt modelId="{18CE84C2-029B-4CD6-A685-8E31DCF36B65}" type="parTrans" cxnId="{0BF72071-F208-440E-A4D5-28B77B93F704}">
      <dgm:prSet/>
      <dgm:spPr/>
      <dgm:t>
        <a:bodyPr/>
        <a:lstStyle/>
        <a:p>
          <a:endParaRPr lang="fr-FR"/>
        </a:p>
      </dgm:t>
    </dgm:pt>
    <dgm:pt modelId="{073F48EA-DF18-42F0-9E12-E1DF59929B8D}" type="sibTrans" cxnId="{0BF72071-F208-440E-A4D5-28B77B93F704}">
      <dgm:prSet/>
      <dgm:spPr/>
      <dgm:t>
        <a:bodyPr/>
        <a:lstStyle/>
        <a:p>
          <a:endParaRPr lang="fr-FR"/>
        </a:p>
      </dgm:t>
    </dgm:pt>
    <dgm:pt modelId="{06E810D3-4A63-4979-830D-E4AE53CE66C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l"/>
          <a:r>
            <a:rPr lang="fr-FR" sz="1600" b="0" dirty="0"/>
            <a:t>Communication des informations sociales à destination des personnels</a:t>
          </a:r>
          <a:endParaRPr lang="fr-FR" sz="1600" dirty="0"/>
        </a:p>
        <a:p>
          <a:pPr algn="l"/>
          <a:r>
            <a:rPr lang="fr-FR" sz="1600" b="0" dirty="0"/>
            <a:t>Participation à la mise en place d’actions sociales et culturelles</a:t>
          </a:r>
          <a:endParaRPr lang="fr-FR" sz="1600" dirty="0"/>
        </a:p>
        <a:p>
          <a:pPr algn="l"/>
          <a:r>
            <a:rPr lang="fr-FR" sz="1600" b="0" dirty="0"/>
            <a:t>Mise à jour de tableaux de bord sociaux</a:t>
          </a:r>
          <a:endParaRPr lang="fr-FR" sz="1600" dirty="0"/>
        </a:p>
      </dgm:t>
    </dgm:pt>
    <dgm:pt modelId="{8EAA1005-9EF9-4111-8784-3DCF051C8B2B}" type="parTrans" cxnId="{728ACE28-9B08-4C35-90C9-BE568CF14B2D}">
      <dgm:prSet/>
      <dgm:spPr/>
      <dgm:t>
        <a:bodyPr/>
        <a:lstStyle/>
        <a:p>
          <a:endParaRPr lang="fr-FR"/>
        </a:p>
      </dgm:t>
    </dgm:pt>
    <dgm:pt modelId="{D1CC882C-B504-409D-B314-985DB182D028}" type="sibTrans" cxnId="{728ACE28-9B08-4C35-90C9-BE568CF14B2D}">
      <dgm:prSet/>
      <dgm:spPr/>
      <dgm:t>
        <a:bodyPr/>
        <a:lstStyle/>
        <a:p>
          <a:endParaRPr lang="fr-FR"/>
        </a:p>
      </dgm:t>
    </dgm:pt>
    <dgm:pt modelId="{4E3A9FD4-5606-4EE4-A91C-568D9D7DD30E}" type="pres">
      <dgm:prSet presAssocID="{A525E518-D3AE-4C4D-8649-083440E8A4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329A339-0530-4303-BBA8-2905526A64A2}" type="pres">
      <dgm:prSet presAssocID="{BD1D74CB-5EBD-4375-8204-F2CBA623947C}" presName="hierRoot1" presStyleCnt="0">
        <dgm:presLayoutVars>
          <dgm:hierBranch val="init"/>
        </dgm:presLayoutVars>
      </dgm:prSet>
      <dgm:spPr/>
    </dgm:pt>
    <dgm:pt modelId="{7593D473-E85B-4760-BBEB-07C1643EA71C}" type="pres">
      <dgm:prSet presAssocID="{BD1D74CB-5EBD-4375-8204-F2CBA623947C}" presName="rootComposite1" presStyleCnt="0"/>
      <dgm:spPr/>
    </dgm:pt>
    <dgm:pt modelId="{4957C609-9D66-4EBE-AF70-BEC8F5E1F83E}" type="pres">
      <dgm:prSet presAssocID="{BD1D74CB-5EBD-4375-8204-F2CBA623947C}" presName="rootText1" presStyleLbl="node0" presStyleIdx="0" presStyleCnt="3">
        <dgm:presLayoutVars>
          <dgm:chPref val="3"/>
        </dgm:presLayoutVars>
      </dgm:prSet>
      <dgm:spPr>
        <a:xfrm>
          <a:off x="3848" y="178097"/>
          <a:ext cx="3579199" cy="1091655"/>
        </a:xfrm>
        <a:prstGeom prst="rect">
          <a:avLst/>
        </a:prstGeom>
      </dgm:spPr>
    </dgm:pt>
    <dgm:pt modelId="{EB0F4538-4A08-4119-9BE8-BD9D45447185}" type="pres">
      <dgm:prSet presAssocID="{BD1D74CB-5EBD-4375-8204-F2CBA623947C}" presName="rootConnector1" presStyleLbl="node1" presStyleIdx="0" presStyleCnt="0"/>
      <dgm:spPr/>
    </dgm:pt>
    <dgm:pt modelId="{1DF907A2-2724-4201-B110-ED50C568586C}" type="pres">
      <dgm:prSet presAssocID="{BD1D74CB-5EBD-4375-8204-F2CBA623947C}" presName="hierChild2" presStyleCnt="0"/>
      <dgm:spPr/>
    </dgm:pt>
    <dgm:pt modelId="{EE4182B5-90C6-407B-A409-9C4583E02D5B}" type="pres">
      <dgm:prSet presAssocID="{1025EB6A-977A-4832-B2AF-C80FB264899F}" presName="Name64" presStyleLbl="parChTrans1D2" presStyleIdx="0" presStyleCnt="3"/>
      <dgm:spPr/>
    </dgm:pt>
    <dgm:pt modelId="{16A21F11-CC60-4168-8CA3-54B6DEE3C0E2}" type="pres">
      <dgm:prSet presAssocID="{C6E83567-B343-4245-83D8-88E75F1F393E}" presName="hierRoot2" presStyleCnt="0">
        <dgm:presLayoutVars>
          <dgm:hierBranch val="init"/>
        </dgm:presLayoutVars>
      </dgm:prSet>
      <dgm:spPr/>
    </dgm:pt>
    <dgm:pt modelId="{90D8D6C9-6942-4944-9A8E-4ECF387E20C3}" type="pres">
      <dgm:prSet presAssocID="{C6E83567-B343-4245-83D8-88E75F1F393E}" presName="rootComposite" presStyleCnt="0"/>
      <dgm:spPr/>
    </dgm:pt>
    <dgm:pt modelId="{26BAD8B5-8A50-4C3B-B49C-87ECBC9DB1CD}" type="pres">
      <dgm:prSet presAssocID="{C6E83567-B343-4245-83D8-88E75F1F393E}" presName="rootText" presStyleLbl="node2" presStyleIdx="0" presStyleCnt="3">
        <dgm:presLayoutVars>
          <dgm:chPref val="3"/>
        </dgm:presLayoutVars>
      </dgm:prSet>
      <dgm:spPr/>
    </dgm:pt>
    <dgm:pt modelId="{3DFF28D7-1ACD-44FB-B362-55A8EA2CAB01}" type="pres">
      <dgm:prSet presAssocID="{C6E83567-B343-4245-83D8-88E75F1F393E}" presName="rootConnector" presStyleLbl="node2" presStyleIdx="0" presStyleCnt="3"/>
      <dgm:spPr/>
    </dgm:pt>
    <dgm:pt modelId="{BC84E05E-D97A-45E5-B6BE-722359D5B799}" type="pres">
      <dgm:prSet presAssocID="{C6E83567-B343-4245-83D8-88E75F1F393E}" presName="hierChild4" presStyleCnt="0"/>
      <dgm:spPr/>
    </dgm:pt>
    <dgm:pt modelId="{A3E2BC3E-1C1C-4351-BC7C-05040B26EFD8}" type="pres">
      <dgm:prSet presAssocID="{C6E83567-B343-4245-83D8-88E75F1F393E}" presName="hierChild5" presStyleCnt="0"/>
      <dgm:spPr/>
    </dgm:pt>
    <dgm:pt modelId="{F1073A92-6D76-4DE8-AF39-8C5494D17613}" type="pres">
      <dgm:prSet presAssocID="{BD1D74CB-5EBD-4375-8204-F2CBA623947C}" presName="hierChild3" presStyleCnt="0"/>
      <dgm:spPr/>
    </dgm:pt>
    <dgm:pt modelId="{ECE28822-0B20-4F9C-9FA8-DC96A180AF50}" type="pres">
      <dgm:prSet presAssocID="{19B6DAFE-3DDC-42FE-A76D-7085D50F6E07}" presName="hierRoot1" presStyleCnt="0">
        <dgm:presLayoutVars>
          <dgm:hierBranch val="init"/>
        </dgm:presLayoutVars>
      </dgm:prSet>
      <dgm:spPr/>
    </dgm:pt>
    <dgm:pt modelId="{35626B63-D722-49E2-89DD-BA58783987D0}" type="pres">
      <dgm:prSet presAssocID="{19B6DAFE-3DDC-42FE-A76D-7085D50F6E07}" presName="rootComposite1" presStyleCnt="0"/>
      <dgm:spPr/>
    </dgm:pt>
    <dgm:pt modelId="{0CFB622D-1E6C-4CE9-AC1F-552A01F402B5}" type="pres">
      <dgm:prSet presAssocID="{19B6DAFE-3DDC-42FE-A76D-7085D50F6E07}" presName="rootText1" presStyleLbl="node0" presStyleIdx="1" presStyleCnt="3">
        <dgm:presLayoutVars>
          <dgm:chPref val="3"/>
        </dgm:presLayoutVars>
      </dgm:prSet>
      <dgm:spPr>
        <a:xfrm>
          <a:off x="3848" y="1717153"/>
          <a:ext cx="3579199" cy="1091655"/>
        </a:xfrm>
        <a:prstGeom prst="rect">
          <a:avLst/>
        </a:prstGeom>
      </dgm:spPr>
    </dgm:pt>
    <dgm:pt modelId="{7DBBD88E-7984-467E-8D89-92D411F82911}" type="pres">
      <dgm:prSet presAssocID="{19B6DAFE-3DDC-42FE-A76D-7085D50F6E07}" presName="rootConnector1" presStyleLbl="node1" presStyleIdx="0" presStyleCnt="0"/>
      <dgm:spPr/>
    </dgm:pt>
    <dgm:pt modelId="{AC213540-1B24-418D-8B3F-203AA0B8E3CB}" type="pres">
      <dgm:prSet presAssocID="{19B6DAFE-3DDC-42FE-A76D-7085D50F6E07}" presName="hierChild2" presStyleCnt="0"/>
      <dgm:spPr/>
    </dgm:pt>
    <dgm:pt modelId="{D0BEEF17-D586-4E68-8CF9-F8750992D089}" type="pres">
      <dgm:prSet presAssocID="{18CE84C2-029B-4CD6-A685-8E31DCF36B65}" presName="Name64" presStyleLbl="parChTrans1D2" presStyleIdx="1" presStyleCnt="3"/>
      <dgm:spPr/>
    </dgm:pt>
    <dgm:pt modelId="{D4B9D7D4-DF45-4703-8F15-292148E16DEB}" type="pres">
      <dgm:prSet presAssocID="{6729846B-727E-49FE-A413-A5F69450D93A}" presName="hierRoot2" presStyleCnt="0">
        <dgm:presLayoutVars>
          <dgm:hierBranch val="init"/>
        </dgm:presLayoutVars>
      </dgm:prSet>
      <dgm:spPr/>
    </dgm:pt>
    <dgm:pt modelId="{B1A698EF-1CAD-44ED-9D68-CF33C3F98BA7}" type="pres">
      <dgm:prSet presAssocID="{6729846B-727E-49FE-A413-A5F69450D93A}" presName="rootComposite" presStyleCnt="0"/>
      <dgm:spPr/>
    </dgm:pt>
    <dgm:pt modelId="{69EECF0D-9F10-49BE-968A-ACDAC0AEE9C9}" type="pres">
      <dgm:prSet presAssocID="{6729846B-727E-49FE-A413-A5F69450D93A}" presName="rootText" presStyleLbl="node2" presStyleIdx="1" presStyleCnt="3">
        <dgm:presLayoutVars>
          <dgm:chPref val="3"/>
        </dgm:presLayoutVars>
      </dgm:prSet>
      <dgm:spPr/>
    </dgm:pt>
    <dgm:pt modelId="{D10B5834-3031-4F67-BDD6-84DC522EDBF1}" type="pres">
      <dgm:prSet presAssocID="{6729846B-727E-49FE-A413-A5F69450D93A}" presName="rootConnector" presStyleLbl="node2" presStyleIdx="1" presStyleCnt="3"/>
      <dgm:spPr/>
    </dgm:pt>
    <dgm:pt modelId="{D12C95C6-26DB-495E-A46B-5A75D2FF7CAE}" type="pres">
      <dgm:prSet presAssocID="{6729846B-727E-49FE-A413-A5F69450D93A}" presName="hierChild4" presStyleCnt="0"/>
      <dgm:spPr/>
    </dgm:pt>
    <dgm:pt modelId="{02FD602A-6E80-4570-B54E-86B657EBA037}" type="pres">
      <dgm:prSet presAssocID="{6729846B-727E-49FE-A413-A5F69450D93A}" presName="hierChild5" presStyleCnt="0"/>
      <dgm:spPr/>
    </dgm:pt>
    <dgm:pt modelId="{72E39B7F-14C6-4C76-9B67-4785402C4474}" type="pres">
      <dgm:prSet presAssocID="{19B6DAFE-3DDC-42FE-A76D-7085D50F6E07}" presName="hierChild3" presStyleCnt="0"/>
      <dgm:spPr/>
    </dgm:pt>
    <dgm:pt modelId="{8DC77E10-E05B-4CB4-9812-8D4282ED5707}" type="pres">
      <dgm:prSet presAssocID="{FB4D11BB-E1D3-4E99-9732-53A6EB78AFDD}" presName="hierRoot1" presStyleCnt="0">
        <dgm:presLayoutVars>
          <dgm:hierBranch val="init"/>
        </dgm:presLayoutVars>
      </dgm:prSet>
      <dgm:spPr/>
    </dgm:pt>
    <dgm:pt modelId="{DFF45267-2842-4205-9E07-8B7F236CE449}" type="pres">
      <dgm:prSet presAssocID="{FB4D11BB-E1D3-4E99-9732-53A6EB78AFDD}" presName="rootComposite1" presStyleCnt="0"/>
      <dgm:spPr/>
    </dgm:pt>
    <dgm:pt modelId="{FECFC52F-F768-45C4-B2A4-866854BA864E}" type="pres">
      <dgm:prSet presAssocID="{FB4D11BB-E1D3-4E99-9732-53A6EB78AFDD}" presName="rootText1" presStyleLbl="node0" presStyleIdx="2" presStyleCnt="3">
        <dgm:presLayoutVars>
          <dgm:chPref val="3"/>
        </dgm:presLayoutVars>
      </dgm:prSet>
      <dgm:spPr>
        <a:xfrm>
          <a:off x="3848" y="3256209"/>
          <a:ext cx="3579199" cy="1091655"/>
        </a:xfrm>
        <a:prstGeom prst="rect">
          <a:avLst/>
        </a:prstGeom>
      </dgm:spPr>
    </dgm:pt>
    <dgm:pt modelId="{1ED2B1FC-2EA8-4583-BD5A-43C3D6ABA4FC}" type="pres">
      <dgm:prSet presAssocID="{FB4D11BB-E1D3-4E99-9732-53A6EB78AFDD}" presName="rootConnector1" presStyleLbl="node1" presStyleIdx="0" presStyleCnt="0"/>
      <dgm:spPr/>
    </dgm:pt>
    <dgm:pt modelId="{1E79EB10-1EEB-41F3-ADA3-E3A048BF803A}" type="pres">
      <dgm:prSet presAssocID="{FB4D11BB-E1D3-4E99-9732-53A6EB78AFDD}" presName="hierChild2" presStyleCnt="0"/>
      <dgm:spPr/>
    </dgm:pt>
    <dgm:pt modelId="{7851C7CC-D71E-421C-A7C6-A0C3913220B8}" type="pres">
      <dgm:prSet presAssocID="{8EAA1005-9EF9-4111-8784-3DCF051C8B2B}" presName="Name64" presStyleLbl="parChTrans1D2" presStyleIdx="2" presStyleCnt="3"/>
      <dgm:spPr/>
    </dgm:pt>
    <dgm:pt modelId="{94BC933B-6302-4A80-87A3-8CE8ECBE0619}" type="pres">
      <dgm:prSet presAssocID="{06E810D3-4A63-4979-830D-E4AE53CE66CC}" presName="hierRoot2" presStyleCnt="0">
        <dgm:presLayoutVars>
          <dgm:hierBranch val="init"/>
        </dgm:presLayoutVars>
      </dgm:prSet>
      <dgm:spPr/>
    </dgm:pt>
    <dgm:pt modelId="{A57138BA-C991-4520-BCB9-636A0B606F75}" type="pres">
      <dgm:prSet presAssocID="{06E810D3-4A63-4979-830D-E4AE53CE66CC}" presName="rootComposite" presStyleCnt="0"/>
      <dgm:spPr/>
    </dgm:pt>
    <dgm:pt modelId="{3981151B-90D1-4CB9-BCCF-918795B845BF}" type="pres">
      <dgm:prSet presAssocID="{06E810D3-4A63-4979-830D-E4AE53CE66CC}" presName="rootText" presStyleLbl="node2" presStyleIdx="2" presStyleCnt="3">
        <dgm:presLayoutVars>
          <dgm:chPref val="3"/>
        </dgm:presLayoutVars>
      </dgm:prSet>
      <dgm:spPr/>
    </dgm:pt>
    <dgm:pt modelId="{42DEDC8C-248E-4B55-B057-50093A5D1CFE}" type="pres">
      <dgm:prSet presAssocID="{06E810D3-4A63-4979-830D-E4AE53CE66CC}" presName="rootConnector" presStyleLbl="node2" presStyleIdx="2" presStyleCnt="3"/>
      <dgm:spPr/>
    </dgm:pt>
    <dgm:pt modelId="{09C3552D-1C09-4A89-9031-003A06C9BF6C}" type="pres">
      <dgm:prSet presAssocID="{06E810D3-4A63-4979-830D-E4AE53CE66CC}" presName="hierChild4" presStyleCnt="0"/>
      <dgm:spPr/>
    </dgm:pt>
    <dgm:pt modelId="{8324FC93-1C29-47EF-B66A-F64AD92E8661}" type="pres">
      <dgm:prSet presAssocID="{06E810D3-4A63-4979-830D-E4AE53CE66CC}" presName="hierChild5" presStyleCnt="0"/>
      <dgm:spPr/>
    </dgm:pt>
    <dgm:pt modelId="{9092F78C-4D78-412E-ABA3-24731301C271}" type="pres">
      <dgm:prSet presAssocID="{FB4D11BB-E1D3-4E99-9732-53A6EB78AFDD}" presName="hierChild3" presStyleCnt="0"/>
      <dgm:spPr/>
    </dgm:pt>
  </dgm:ptLst>
  <dgm:cxnLst>
    <dgm:cxn modelId="{1FEFBE01-20B4-47DA-A14C-024D468F78F2}" srcId="{A525E518-D3AE-4C4D-8649-083440E8A4D7}" destId="{19B6DAFE-3DDC-42FE-A76D-7085D50F6E07}" srcOrd="1" destOrd="0" parTransId="{ACB77F06-85AF-4365-B109-2D1B2573AB0F}" sibTransId="{44A8F30A-3695-4D0D-8433-2C6521E406CE}"/>
    <dgm:cxn modelId="{225CC405-EFA9-4EDF-AE9F-E092743EDB9C}" type="presOf" srcId="{19B6DAFE-3DDC-42FE-A76D-7085D50F6E07}" destId="{7DBBD88E-7984-467E-8D89-92D411F82911}" srcOrd="1" destOrd="0" presId="urn:microsoft.com/office/officeart/2009/3/layout/HorizontalOrganizationChart"/>
    <dgm:cxn modelId="{95FB8509-B788-40BE-9073-C3F4072CF78E}" type="presOf" srcId="{A525E518-D3AE-4C4D-8649-083440E8A4D7}" destId="{4E3A9FD4-5606-4EE4-A91C-568D9D7DD30E}" srcOrd="0" destOrd="0" presId="urn:microsoft.com/office/officeart/2009/3/layout/HorizontalOrganizationChart"/>
    <dgm:cxn modelId="{4FEC8321-3542-4D67-97D7-9D4BE915D999}" type="presOf" srcId="{BD1D74CB-5EBD-4375-8204-F2CBA623947C}" destId="{EB0F4538-4A08-4119-9BE8-BD9D45447185}" srcOrd="1" destOrd="0" presId="urn:microsoft.com/office/officeart/2009/3/layout/HorizontalOrganizationChart"/>
    <dgm:cxn modelId="{843A6122-B2DD-4C0D-9D67-979B1368C246}" srcId="{A525E518-D3AE-4C4D-8649-083440E8A4D7}" destId="{BD1D74CB-5EBD-4375-8204-F2CBA623947C}" srcOrd="0" destOrd="0" parTransId="{0305B641-4E82-4F3D-8EBD-F4799FE22E1D}" sibTransId="{22FEEA38-D71D-45C8-A539-AF271B63B7EE}"/>
    <dgm:cxn modelId="{728ACE28-9B08-4C35-90C9-BE568CF14B2D}" srcId="{FB4D11BB-E1D3-4E99-9732-53A6EB78AFDD}" destId="{06E810D3-4A63-4979-830D-E4AE53CE66CC}" srcOrd="0" destOrd="0" parTransId="{8EAA1005-9EF9-4111-8784-3DCF051C8B2B}" sibTransId="{D1CC882C-B504-409D-B314-985DB182D028}"/>
    <dgm:cxn modelId="{90EEAE3F-52EE-4ADA-A617-BD5559832957}" srcId="{A525E518-D3AE-4C4D-8649-083440E8A4D7}" destId="{FB4D11BB-E1D3-4E99-9732-53A6EB78AFDD}" srcOrd="2" destOrd="0" parTransId="{EE637156-617D-4680-B67F-0FCDD44A5549}" sibTransId="{43C0B445-6A92-4580-A374-28517E8DC05E}"/>
    <dgm:cxn modelId="{CC70BE47-246F-4812-A2D6-C5513F614936}" type="presOf" srcId="{1025EB6A-977A-4832-B2AF-C80FB264899F}" destId="{EE4182B5-90C6-407B-A409-9C4583E02D5B}" srcOrd="0" destOrd="0" presId="urn:microsoft.com/office/officeart/2009/3/layout/HorizontalOrganizationChart"/>
    <dgm:cxn modelId="{D5B6686A-AED1-4660-BDB5-C49C31ED4B4D}" type="presOf" srcId="{06E810D3-4A63-4979-830D-E4AE53CE66CC}" destId="{42DEDC8C-248E-4B55-B057-50093A5D1CFE}" srcOrd="1" destOrd="0" presId="urn:microsoft.com/office/officeart/2009/3/layout/HorizontalOrganizationChart"/>
    <dgm:cxn modelId="{0BF72071-F208-440E-A4D5-28B77B93F704}" srcId="{19B6DAFE-3DDC-42FE-A76D-7085D50F6E07}" destId="{6729846B-727E-49FE-A413-A5F69450D93A}" srcOrd="0" destOrd="0" parTransId="{18CE84C2-029B-4CD6-A685-8E31DCF36B65}" sibTransId="{073F48EA-DF18-42F0-9E12-E1DF59929B8D}"/>
    <dgm:cxn modelId="{CE46967D-3784-443C-8A89-F2183F3B3157}" type="presOf" srcId="{FB4D11BB-E1D3-4E99-9732-53A6EB78AFDD}" destId="{FECFC52F-F768-45C4-B2A4-866854BA864E}" srcOrd="0" destOrd="0" presId="urn:microsoft.com/office/officeart/2009/3/layout/HorizontalOrganizationChart"/>
    <dgm:cxn modelId="{81E72D83-F9B2-4F02-A882-E212B13F09D2}" srcId="{BD1D74CB-5EBD-4375-8204-F2CBA623947C}" destId="{C6E83567-B343-4245-83D8-88E75F1F393E}" srcOrd="0" destOrd="0" parTransId="{1025EB6A-977A-4832-B2AF-C80FB264899F}" sibTransId="{80128DB8-B98B-4401-8B4C-DAD5C9D0B8D6}"/>
    <dgm:cxn modelId="{9ABAAB84-FC80-4A1F-8482-848888FCFA18}" type="presOf" srcId="{8EAA1005-9EF9-4111-8784-3DCF051C8B2B}" destId="{7851C7CC-D71E-421C-A7C6-A0C3913220B8}" srcOrd="0" destOrd="0" presId="urn:microsoft.com/office/officeart/2009/3/layout/HorizontalOrganizationChart"/>
    <dgm:cxn modelId="{05C61285-2745-4D03-AF5E-82D0A972E315}" type="presOf" srcId="{FB4D11BB-E1D3-4E99-9732-53A6EB78AFDD}" destId="{1ED2B1FC-2EA8-4583-BD5A-43C3D6ABA4FC}" srcOrd="1" destOrd="0" presId="urn:microsoft.com/office/officeart/2009/3/layout/HorizontalOrganizationChart"/>
    <dgm:cxn modelId="{47F00888-420F-48D6-9750-C5723DFD690B}" type="presOf" srcId="{BD1D74CB-5EBD-4375-8204-F2CBA623947C}" destId="{4957C609-9D66-4EBE-AF70-BEC8F5E1F83E}" srcOrd="0" destOrd="0" presId="urn:microsoft.com/office/officeart/2009/3/layout/HorizontalOrganizationChart"/>
    <dgm:cxn modelId="{E56917A1-F9FE-4F6F-8298-5CFBB034D163}" type="presOf" srcId="{18CE84C2-029B-4CD6-A685-8E31DCF36B65}" destId="{D0BEEF17-D586-4E68-8CF9-F8750992D089}" srcOrd="0" destOrd="0" presId="urn:microsoft.com/office/officeart/2009/3/layout/HorizontalOrganizationChart"/>
    <dgm:cxn modelId="{6D6ECCB5-13CA-45D1-BB4B-20BE72F3C0EC}" type="presOf" srcId="{19B6DAFE-3DDC-42FE-A76D-7085D50F6E07}" destId="{0CFB622D-1E6C-4CE9-AC1F-552A01F402B5}" srcOrd="0" destOrd="0" presId="urn:microsoft.com/office/officeart/2009/3/layout/HorizontalOrganizationChart"/>
    <dgm:cxn modelId="{56137FBC-7712-4329-AAA8-041A20128E4D}" type="presOf" srcId="{C6E83567-B343-4245-83D8-88E75F1F393E}" destId="{26BAD8B5-8A50-4C3B-B49C-87ECBC9DB1CD}" srcOrd="0" destOrd="0" presId="urn:microsoft.com/office/officeart/2009/3/layout/HorizontalOrganizationChart"/>
    <dgm:cxn modelId="{689CA1C8-9A96-4B7E-8639-824BEAF4E57B}" type="presOf" srcId="{C6E83567-B343-4245-83D8-88E75F1F393E}" destId="{3DFF28D7-1ACD-44FB-B362-55A8EA2CAB01}" srcOrd="1" destOrd="0" presId="urn:microsoft.com/office/officeart/2009/3/layout/HorizontalOrganizationChart"/>
    <dgm:cxn modelId="{898A90CB-48BC-4372-A2FF-B74799E1F000}" type="presOf" srcId="{6729846B-727E-49FE-A413-A5F69450D93A}" destId="{D10B5834-3031-4F67-BDD6-84DC522EDBF1}" srcOrd="1" destOrd="0" presId="urn:microsoft.com/office/officeart/2009/3/layout/HorizontalOrganizationChart"/>
    <dgm:cxn modelId="{5EC135CD-A9FD-4E04-8C3A-17B1D54DBB79}" type="presOf" srcId="{06E810D3-4A63-4979-830D-E4AE53CE66CC}" destId="{3981151B-90D1-4CB9-BCCF-918795B845BF}" srcOrd="0" destOrd="0" presId="urn:microsoft.com/office/officeart/2009/3/layout/HorizontalOrganizationChart"/>
    <dgm:cxn modelId="{E56FD1D3-71CD-4940-8A05-94D38DB6E8AA}" type="presOf" srcId="{6729846B-727E-49FE-A413-A5F69450D93A}" destId="{69EECF0D-9F10-49BE-968A-ACDAC0AEE9C9}" srcOrd="0" destOrd="0" presId="urn:microsoft.com/office/officeart/2009/3/layout/HorizontalOrganizationChart"/>
    <dgm:cxn modelId="{9ACA9FC1-21E3-4B96-A63F-9F7459B6BF98}" type="presParOf" srcId="{4E3A9FD4-5606-4EE4-A91C-568D9D7DD30E}" destId="{D329A339-0530-4303-BBA8-2905526A64A2}" srcOrd="0" destOrd="0" presId="urn:microsoft.com/office/officeart/2009/3/layout/HorizontalOrganizationChart"/>
    <dgm:cxn modelId="{F9DE9140-6A87-4A9C-BB44-9587A541CA19}" type="presParOf" srcId="{D329A339-0530-4303-BBA8-2905526A64A2}" destId="{7593D473-E85B-4760-BBEB-07C1643EA71C}" srcOrd="0" destOrd="0" presId="urn:microsoft.com/office/officeart/2009/3/layout/HorizontalOrganizationChart"/>
    <dgm:cxn modelId="{20ECE3C7-064D-4DEE-B78A-5D36B9F0AB9E}" type="presParOf" srcId="{7593D473-E85B-4760-BBEB-07C1643EA71C}" destId="{4957C609-9D66-4EBE-AF70-BEC8F5E1F83E}" srcOrd="0" destOrd="0" presId="urn:microsoft.com/office/officeart/2009/3/layout/HorizontalOrganizationChart"/>
    <dgm:cxn modelId="{D3E4244B-C5C9-4147-89B1-E5A4822AEFBA}" type="presParOf" srcId="{7593D473-E85B-4760-BBEB-07C1643EA71C}" destId="{EB0F4538-4A08-4119-9BE8-BD9D45447185}" srcOrd="1" destOrd="0" presId="urn:microsoft.com/office/officeart/2009/3/layout/HorizontalOrganizationChart"/>
    <dgm:cxn modelId="{3C113FFC-9732-43B3-BAEF-9326C6FBC9BC}" type="presParOf" srcId="{D329A339-0530-4303-BBA8-2905526A64A2}" destId="{1DF907A2-2724-4201-B110-ED50C568586C}" srcOrd="1" destOrd="0" presId="urn:microsoft.com/office/officeart/2009/3/layout/HorizontalOrganizationChart"/>
    <dgm:cxn modelId="{48D08092-DD41-45C7-99F2-5B48D99242A4}" type="presParOf" srcId="{1DF907A2-2724-4201-B110-ED50C568586C}" destId="{EE4182B5-90C6-407B-A409-9C4583E02D5B}" srcOrd="0" destOrd="0" presId="urn:microsoft.com/office/officeart/2009/3/layout/HorizontalOrganizationChart"/>
    <dgm:cxn modelId="{BED780C0-559D-43A3-9B34-801D6A07AD94}" type="presParOf" srcId="{1DF907A2-2724-4201-B110-ED50C568586C}" destId="{16A21F11-CC60-4168-8CA3-54B6DEE3C0E2}" srcOrd="1" destOrd="0" presId="urn:microsoft.com/office/officeart/2009/3/layout/HorizontalOrganizationChart"/>
    <dgm:cxn modelId="{00BFE0DC-63C4-45E8-89C4-9C09DBCA9252}" type="presParOf" srcId="{16A21F11-CC60-4168-8CA3-54B6DEE3C0E2}" destId="{90D8D6C9-6942-4944-9A8E-4ECF387E20C3}" srcOrd="0" destOrd="0" presId="urn:microsoft.com/office/officeart/2009/3/layout/HorizontalOrganizationChart"/>
    <dgm:cxn modelId="{7A7C122A-38C5-4650-AC05-C4EB0FBEACB5}" type="presParOf" srcId="{90D8D6C9-6942-4944-9A8E-4ECF387E20C3}" destId="{26BAD8B5-8A50-4C3B-B49C-87ECBC9DB1CD}" srcOrd="0" destOrd="0" presId="urn:microsoft.com/office/officeart/2009/3/layout/HorizontalOrganizationChart"/>
    <dgm:cxn modelId="{247D311A-AD90-45BE-925E-D176DAE1E92C}" type="presParOf" srcId="{90D8D6C9-6942-4944-9A8E-4ECF387E20C3}" destId="{3DFF28D7-1ACD-44FB-B362-55A8EA2CAB01}" srcOrd="1" destOrd="0" presId="urn:microsoft.com/office/officeart/2009/3/layout/HorizontalOrganizationChart"/>
    <dgm:cxn modelId="{BF76F5AF-00CB-47F5-B219-96692CA88C6D}" type="presParOf" srcId="{16A21F11-CC60-4168-8CA3-54B6DEE3C0E2}" destId="{BC84E05E-D97A-45E5-B6BE-722359D5B799}" srcOrd="1" destOrd="0" presId="urn:microsoft.com/office/officeart/2009/3/layout/HorizontalOrganizationChart"/>
    <dgm:cxn modelId="{9B574483-0B9D-4FB3-A314-45EF8FEF0C2F}" type="presParOf" srcId="{16A21F11-CC60-4168-8CA3-54B6DEE3C0E2}" destId="{A3E2BC3E-1C1C-4351-BC7C-05040B26EFD8}" srcOrd="2" destOrd="0" presId="urn:microsoft.com/office/officeart/2009/3/layout/HorizontalOrganizationChart"/>
    <dgm:cxn modelId="{FBB28292-8481-49DE-B763-CE042E9DD17C}" type="presParOf" srcId="{D329A339-0530-4303-BBA8-2905526A64A2}" destId="{F1073A92-6D76-4DE8-AF39-8C5494D17613}" srcOrd="2" destOrd="0" presId="urn:microsoft.com/office/officeart/2009/3/layout/HorizontalOrganizationChart"/>
    <dgm:cxn modelId="{F76731BC-9CFF-46AF-9794-C9C29756B086}" type="presParOf" srcId="{4E3A9FD4-5606-4EE4-A91C-568D9D7DD30E}" destId="{ECE28822-0B20-4F9C-9FA8-DC96A180AF50}" srcOrd="1" destOrd="0" presId="urn:microsoft.com/office/officeart/2009/3/layout/HorizontalOrganizationChart"/>
    <dgm:cxn modelId="{ABC3F5F0-766D-48DA-A687-F722BA25966B}" type="presParOf" srcId="{ECE28822-0B20-4F9C-9FA8-DC96A180AF50}" destId="{35626B63-D722-49E2-89DD-BA58783987D0}" srcOrd="0" destOrd="0" presId="urn:microsoft.com/office/officeart/2009/3/layout/HorizontalOrganizationChart"/>
    <dgm:cxn modelId="{AF2879A1-0DE0-49EB-B289-0557FE128CA3}" type="presParOf" srcId="{35626B63-D722-49E2-89DD-BA58783987D0}" destId="{0CFB622D-1E6C-4CE9-AC1F-552A01F402B5}" srcOrd="0" destOrd="0" presId="urn:microsoft.com/office/officeart/2009/3/layout/HorizontalOrganizationChart"/>
    <dgm:cxn modelId="{B9ACC933-7321-4B20-AD72-93C28EA95DC6}" type="presParOf" srcId="{35626B63-D722-49E2-89DD-BA58783987D0}" destId="{7DBBD88E-7984-467E-8D89-92D411F82911}" srcOrd="1" destOrd="0" presId="urn:microsoft.com/office/officeart/2009/3/layout/HorizontalOrganizationChart"/>
    <dgm:cxn modelId="{5E1172AC-9427-483D-8491-B8BD5FE24A5A}" type="presParOf" srcId="{ECE28822-0B20-4F9C-9FA8-DC96A180AF50}" destId="{AC213540-1B24-418D-8B3F-203AA0B8E3CB}" srcOrd="1" destOrd="0" presId="urn:microsoft.com/office/officeart/2009/3/layout/HorizontalOrganizationChart"/>
    <dgm:cxn modelId="{7601E27A-C37A-4490-89E0-4605E39C4ACA}" type="presParOf" srcId="{AC213540-1B24-418D-8B3F-203AA0B8E3CB}" destId="{D0BEEF17-D586-4E68-8CF9-F8750992D089}" srcOrd="0" destOrd="0" presId="urn:microsoft.com/office/officeart/2009/3/layout/HorizontalOrganizationChart"/>
    <dgm:cxn modelId="{E65C4AD7-5720-4F83-881F-950D4E22E515}" type="presParOf" srcId="{AC213540-1B24-418D-8B3F-203AA0B8E3CB}" destId="{D4B9D7D4-DF45-4703-8F15-292148E16DEB}" srcOrd="1" destOrd="0" presId="urn:microsoft.com/office/officeart/2009/3/layout/HorizontalOrganizationChart"/>
    <dgm:cxn modelId="{062744F2-3A8D-44FF-ADF4-040A29E695C1}" type="presParOf" srcId="{D4B9D7D4-DF45-4703-8F15-292148E16DEB}" destId="{B1A698EF-1CAD-44ED-9D68-CF33C3F98BA7}" srcOrd="0" destOrd="0" presId="urn:microsoft.com/office/officeart/2009/3/layout/HorizontalOrganizationChart"/>
    <dgm:cxn modelId="{4F05A01E-F862-4B28-9A3F-1432D2942751}" type="presParOf" srcId="{B1A698EF-1CAD-44ED-9D68-CF33C3F98BA7}" destId="{69EECF0D-9F10-49BE-968A-ACDAC0AEE9C9}" srcOrd="0" destOrd="0" presId="urn:microsoft.com/office/officeart/2009/3/layout/HorizontalOrganizationChart"/>
    <dgm:cxn modelId="{DECA094A-0891-47F5-8C0B-E833CDB4E5D8}" type="presParOf" srcId="{B1A698EF-1CAD-44ED-9D68-CF33C3F98BA7}" destId="{D10B5834-3031-4F67-BDD6-84DC522EDBF1}" srcOrd="1" destOrd="0" presId="urn:microsoft.com/office/officeart/2009/3/layout/HorizontalOrganizationChart"/>
    <dgm:cxn modelId="{7AD93359-CEF1-4917-B5F2-3632452E573B}" type="presParOf" srcId="{D4B9D7D4-DF45-4703-8F15-292148E16DEB}" destId="{D12C95C6-26DB-495E-A46B-5A75D2FF7CAE}" srcOrd="1" destOrd="0" presId="urn:microsoft.com/office/officeart/2009/3/layout/HorizontalOrganizationChart"/>
    <dgm:cxn modelId="{0EA2236B-F52C-42AE-8928-4977698BB85D}" type="presParOf" srcId="{D4B9D7D4-DF45-4703-8F15-292148E16DEB}" destId="{02FD602A-6E80-4570-B54E-86B657EBA037}" srcOrd="2" destOrd="0" presId="urn:microsoft.com/office/officeart/2009/3/layout/HorizontalOrganizationChart"/>
    <dgm:cxn modelId="{4BB3A47A-73A7-48D4-BBE3-F9848AC94D92}" type="presParOf" srcId="{ECE28822-0B20-4F9C-9FA8-DC96A180AF50}" destId="{72E39B7F-14C6-4C76-9B67-4785402C4474}" srcOrd="2" destOrd="0" presId="urn:microsoft.com/office/officeart/2009/3/layout/HorizontalOrganizationChart"/>
    <dgm:cxn modelId="{E2D8F066-A378-4F29-BC99-7D826306B924}" type="presParOf" srcId="{4E3A9FD4-5606-4EE4-A91C-568D9D7DD30E}" destId="{8DC77E10-E05B-4CB4-9812-8D4282ED5707}" srcOrd="2" destOrd="0" presId="urn:microsoft.com/office/officeart/2009/3/layout/HorizontalOrganizationChart"/>
    <dgm:cxn modelId="{5BD23E79-CD54-4EEE-8314-01FABB714189}" type="presParOf" srcId="{8DC77E10-E05B-4CB4-9812-8D4282ED5707}" destId="{DFF45267-2842-4205-9E07-8B7F236CE449}" srcOrd="0" destOrd="0" presId="urn:microsoft.com/office/officeart/2009/3/layout/HorizontalOrganizationChart"/>
    <dgm:cxn modelId="{C7ACA655-0200-459B-9C36-925795D619AA}" type="presParOf" srcId="{DFF45267-2842-4205-9E07-8B7F236CE449}" destId="{FECFC52F-F768-45C4-B2A4-866854BA864E}" srcOrd="0" destOrd="0" presId="urn:microsoft.com/office/officeart/2009/3/layout/HorizontalOrganizationChart"/>
    <dgm:cxn modelId="{4DC2198D-4EE0-4FFA-BD0C-3CBF99B6D3F8}" type="presParOf" srcId="{DFF45267-2842-4205-9E07-8B7F236CE449}" destId="{1ED2B1FC-2EA8-4583-BD5A-43C3D6ABA4FC}" srcOrd="1" destOrd="0" presId="urn:microsoft.com/office/officeart/2009/3/layout/HorizontalOrganizationChart"/>
    <dgm:cxn modelId="{78691D06-6BF5-4D03-AFAA-5542BF93207B}" type="presParOf" srcId="{8DC77E10-E05B-4CB4-9812-8D4282ED5707}" destId="{1E79EB10-1EEB-41F3-ADA3-E3A048BF803A}" srcOrd="1" destOrd="0" presId="urn:microsoft.com/office/officeart/2009/3/layout/HorizontalOrganizationChart"/>
    <dgm:cxn modelId="{A9F3F2D0-48E6-4A9D-B589-480F6E364D26}" type="presParOf" srcId="{1E79EB10-1EEB-41F3-ADA3-E3A048BF803A}" destId="{7851C7CC-D71E-421C-A7C6-A0C3913220B8}" srcOrd="0" destOrd="0" presId="urn:microsoft.com/office/officeart/2009/3/layout/HorizontalOrganizationChart"/>
    <dgm:cxn modelId="{607D6A8A-F53F-4E71-8F2E-CBDF6AE17118}" type="presParOf" srcId="{1E79EB10-1EEB-41F3-ADA3-E3A048BF803A}" destId="{94BC933B-6302-4A80-87A3-8CE8ECBE0619}" srcOrd="1" destOrd="0" presId="urn:microsoft.com/office/officeart/2009/3/layout/HorizontalOrganizationChart"/>
    <dgm:cxn modelId="{F5E9A333-7BE5-42A2-9212-C1F0D54805CF}" type="presParOf" srcId="{94BC933B-6302-4A80-87A3-8CE8ECBE0619}" destId="{A57138BA-C991-4520-BCB9-636A0B606F75}" srcOrd="0" destOrd="0" presId="urn:microsoft.com/office/officeart/2009/3/layout/HorizontalOrganizationChart"/>
    <dgm:cxn modelId="{E15625A5-B3CA-477B-81A2-3A70C90668B7}" type="presParOf" srcId="{A57138BA-C991-4520-BCB9-636A0B606F75}" destId="{3981151B-90D1-4CB9-BCCF-918795B845BF}" srcOrd="0" destOrd="0" presId="urn:microsoft.com/office/officeart/2009/3/layout/HorizontalOrganizationChart"/>
    <dgm:cxn modelId="{A6DA8856-6326-473A-8655-B421BE7F6B07}" type="presParOf" srcId="{A57138BA-C991-4520-BCB9-636A0B606F75}" destId="{42DEDC8C-248E-4B55-B057-50093A5D1CFE}" srcOrd="1" destOrd="0" presId="urn:microsoft.com/office/officeart/2009/3/layout/HorizontalOrganizationChart"/>
    <dgm:cxn modelId="{7FBD643B-CEE1-4AE9-9B88-4B4FECF60523}" type="presParOf" srcId="{94BC933B-6302-4A80-87A3-8CE8ECBE0619}" destId="{09C3552D-1C09-4A89-9031-003A06C9BF6C}" srcOrd="1" destOrd="0" presId="urn:microsoft.com/office/officeart/2009/3/layout/HorizontalOrganizationChart"/>
    <dgm:cxn modelId="{FD33C9BC-DD1D-48DC-B6A2-BAA2BC0120E2}" type="presParOf" srcId="{94BC933B-6302-4A80-87A3-8CE8ECBE0619}" destId="{8324FC93-1C29-47EF-B66A-F64AD92E8661}" srcOrd="2" destOrd="0" presId="urn:microsoft.com/office/officeart/2009/3/layout/HorizontalOrganizationChart"/>
    <dgm:cxn modelId="{391F48A6-745B-430F-8B51-E365A885C3FF}" type="presParOf" srcId="{8DC77E10-E05B-4CB4-9812-8D4282ED5707}" destId="{9092F78C-4D78-412E-ABA3-24731301C27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11D473-0CF8-4E77-8DA2-242D160C47DC}" type="doc">
      <dgm:prSet loTypeId="urn:microsoft.com/office/officeart/2005/8/layout/h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629F5C9E-CD78-4213-9B44-3960B7999739}" type="pres">
      <dgm:prSet presAssocID="{6611D473-0CF8-4E77-8DA2-242D160C47DC}" presName="composite" presStyleCnt="0">
        <dgm:presLayoutVars>
          <dgm:chMax val="1"/>
          <dgm:dir/>
          <dgm:resizeHandles val="exact"/>
        </dgm:presLayoutVars>
      </dgm:prSet>
      <dgm:spPr/>
    </dgm:pt>
  </dgm:ptLst>
  <dgm:cxnLst>
    <dgm:cxn modelId="{E265F589-164A-4285-B927-F47F3BCF2BF7}" type="presOf" srcId="{6611D473-0CF8-4E77-8DA2-242D160C47DC}" destId="{629F5C9E-CD78-4213-9B44-3960B7999739}" srcOrd="0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B586FF-3720-7E4E-BACA-23DF5CEE25B1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1B21B47-0DA9-AD49-933E-C942115F3C26}">
      <dgm:prSet phldrT="[Texte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D9DE8DFE-3D4C-8B43-BE3F-2859C0FE778C}" type="parTrans" cxnId="{790CEBA9-2CFF-0444-888E-BEE23D1DC810}">
      <dgm:prSet/>
      <dgm:spPr/>
      <dgm:t>
        <a:bodyPr/>
        <a:lstStyle/>
        <a:p>
          <a:endParaRPr lang="fr-FR"/>
        </a:p>
      </dgm:t>
    </dgm:pt>
    <dgm:pt modelId="{888FC664-D572-5346-814F-F651BE1A24E1}" type="sibTrans" cxnId="{790CEBA9-2CFF-0444-888E-BEE23D1DC810}">
      <dgm:prSet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endParaRPr lang="fr-FR"/>
        </a:p>
      </dgm:t>
    </dgm:pt>
    <dgm:pt modelId="{960A5F1A-358E-2C40-83B0-879B0388F868}">
      <dgm:prSet phldrT="[Texte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7D6755E0-493F-C040-BCB9-3DD3BD37E3EB}" type="parTrans" cxnId="{400FE48C-D086-2D4F-B7DE-CE03E08F574C}">
      <dgm:prSet/>
      <dgm:spPr/>
      <dgm:t>
        <a:bodyPr/>
        <a:lstStyle/>
        <a:p>
          <a:endParaRPr lang="fr-FR"/>
        </a:p>
      </dgm:t>
    </dgm:pt>
    <dgm:pt modelId="{48865BE5-929E-8840-84D5-6BB1E0045F0D}" type="sibTrans" cxnId="{400FE48C-D086-2D4F-B7DE-CE03E08F574C}">
      <dgm:prSet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endParaRPr lang="fr-FR"/>
        </a:p>
      </dgm:t>
    </dgm:pt>
    <dgm:pt modelId="{D2696512-9E03-514F-902E-365B20821C04}">
      <dgm:prSet phldrT="[Texte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8255" tIns="8255" rIns="8255" bIns="8255" numCol="1" spcCol="1270" anchor="ctr" anchorCtr="0"/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E903BBD4-9EE2-AF4B-B415-A83833488287}" type="sibTrans" cxnId="{D4D69E93-8DA6-584A-B99A-744035E38B51}">
      <dgm:prSet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endParaRPr lang="fr-FR"/>
        </a:p>
      </dgm:t>
    </dgm:pt>
    <dgm:pt modelId="{030C94DD-B564-E245-87AA-702FFF3C4432}" type="parTrans" cxnId="{D4D69E93-8DA6-584A-B99A-744035E38B51}">
      <dgm:prSet/>
      <dgm:spPr/>
      <dgm:t>
        <a:bodyPr/>
        <a:lstStyle/>
        <a:p>
          <a:endParaRPr lang="fr-FR"/>
        </a:p>
      </dgm:t>
    </dgm:pt>
    <dgm:pt modelId="{2FA74D5B-A3AE-F145-9E9C-FADEB0BF00EE}" type="pres">
      <dgm:prSet presAssocID="{A2B586FF-3720-7E4E-BACA-23DF5CEE25B1}" presName="cycle" presStyleCnt="0">
        <dgm:presLayoutVars>
          <dgm:dir/>
          <dgm:resizeHandles val="exact"/>
        </dgm:presLayoutVars>
      </dgm:prSet>
      <dgm:spPr/>
    </dgm:pt>
    <dgm:pt modelId="{7FE5B7DA-A0FD-3343-9C54-A4BC21FD2BD6}" type="pres">
      <dgm:prSet presAssocID="{81B21B47-0DA9-AD49-933E-C942115F3C26}" presName="node" presStyleLbl="node1" presStyleIdx="0" presStyleCnt="3" custScaleX="85288" custScaleY="84283">
        <dgm:presLayoutVars>
          <dgm:bulletEnabled val="1"/>
        </dgm:presLayoutVars>
      </dgm:prSet>
      <dgm:spPr>
        <a:xfrm>
          <a:off x="2287429" y="151610"/>
          <a:ext cx="1274612" cy="1259593"/>
        </a:xfrm>
        <a:prstGeom prst="ellipse">
          <a:avLst/>
        </a:prstGeom>
      </dgm:spPr>
    </dgm:pt>
    <dgm:pt modelId="{1AF36FB2-1D9E-3A46-81FC-95171076D77B}" type="pres">
      <dgm:prSet presAssocID="{888FC664-D572-5346-814F-F651BE1A24E1}" presName="sibTrans" presStyleLbl="sibTrans2D1" presStyleIdx="0" presStyleCnt="3"/>
      <dgm:spPr/>
    </dgm:pt>
    <dgm:pt modelId="{03B2C81F-4943-2F4C-8170-C1EEE52211F4}" type="pres">
      <dgm:prSet presAssocID="{888FC664-D572-5346-814F-F651BE1A24E1}" presName="connectorText" presStyleLbl="sibTrans2D1" presStyleIdx="0" presStyleCnt="3"/>
      <dgm:spPr/>
    </dgm:pt>
    <dgm:pt modelId="{2356856B-26A5-0849-9385-E5955D3194AE}" type="pres">
      <dgm:prSet presAssocID="{D2696512-9E03-514F-902E-365B20821C04}" presName="node" presStyleLbl="node1" presStyleIdx="1" presStyleCnt="3" custScaleX="81369" custScaleY="90915">
        <dgm:presLayoutVars>
          <dgm:bulletEnabled val="1"/>
        </dgm:presLayoutVars>
      </dgm:prSet>
      <dgm:spPr>
        <a:xfrm>
          <a:off x="3438694" y="2045380"/>
          <a:ext cx="1216043" cy="1358706"/>
        </a:xfrm>
        <a:prstGeom prst="ellipse">
          <a:avLst/>
        </a:prstGeom>
      </dgm:spPr>
    </dgm:pt>
    <dgm:pt modelId="{8BF042F5-914D-8540-9494-E3088D049341}" type="pres">
      <dgm:prSet presAssocID="{E903BBD4-9EE2-AF4B-B415-A83833488287}" presName="sibTrans" presStyleLbl="sibTrans2D1" presStyleIdx="1" presStyleCnt="3"/>
      <dgm:spPr/>
    </dgm:pt>
    <dgm:pt modelId="{B94EF9A7-F315-AF49-B19E-BD8DDC0418C4}" type="pres">
      <dgm:prSet presAssocID="{E903BBD4-9EE2-AF4B-B415-A83833488287}" presName="connectorText" presStyleLbl="sibTrans2D1" presStyleIdx="1" presStyleCnt="3"/>
      <dgm:spPr/>
    </dgm:pt>
    <dgm:pt modelId="{D6166177-3A2D-3B42-9840-285CDF7B59D4}" type="pres">
      <dgm:prSet presAssocID="{960A5F1A-358E-2C40-83B0-879B0388F868}" presName="node" presStyleLbl="node1" presStyleIdx="2" presStyleCnt="3" custScaleX="83079" custScaleY="85538">
        <dgm:presLayoutVars>
          <dgm:bulletEnabled val="1"/>
        </dgm:presLayoutVars>
      </dgm:prSet>
      <dgm:spPr>
        <a:xfrm>
          <a:off x="1181956" y="2085559"/>
          <a:ext cx="1241599" cy="1278348"/>
        </a:xfrm>
        <a:prstGeom prst="ellipse">
          <a:avLst/>
        </a:prstGeom>
      </dgm:spPr>
    </dgm:pt>
    <dgm:pt modelId="{7BD5DCD4-0955-FB44-97C2-805CAFFB057F}" type="pres">
      <dgm:prSet presAssocID="{48865BE5-929E-8840-84D5-6BB1E0045F0D}" presName="sibTrans" presStyleLbl="sibTrans2D1" presStyleIdx="2" presStyleCnt="3"/>
      <dgm:spPr/>
    </dgm:pt>
    <dgm:pt modelId="{1B8F61C4-B095-604C-9656-4667EBF85E34}" type="pres">
      <dgm:prSet presAssocID="{48865BE5-929E-8840-84D5-6BB1E0045F0D}" presName="connectorText" presStyleLbl="sibTrans2D1" presStyleIdx="2" presStyleCnt="3"/>
      <dgm:spPr/>
    </dgm:pt>
  </dgm:ptLst>
  <dgm:cxnLst>
    <dgm:cxn modelId="{F2057715-3631-084C-98F4-C1E2B67D6325}" type="presOf" srcId="{E903BBD4-9EE2-AF4B-B415-A83833488287}" destId="{8BF042F5-914D-8540-9494-E3088D049341}" srcOrd="0" destOrd="0" presId="urn:microsoft.com/office/officeart/2005/8/layout/cycle2"/>
    <dgm:cxn modelId="{8147603B-E748-A14D-9B14-D1497C6C3530}" type="presOf" srcId="{888FC664-D572-5346-814F-F651BE1A24E1}" destId="{03B2C81F-4943-2F4C-8170-C1EEE52211F4}" srcOrd="1" destOrd="0" presId="urn:microsoft.com/office/officeart/2005/8/layout/cycle2"/>
    <dgm:cxn modelId="{5706FE49-A687-F74D-AB1F-CBCFC2DB4058}" type="presOf" srcId="{81B21B47-0DA9-AD49-933E-C942115F3C26}" destId="{7FE5B7DA-A0FD-3343-9C54-A4BC21FD2BD6}" srcOrd="0" destOrd="0" presId="urn:microsoft.com/office/officeart/2005/8/layout/cycle2"/>
    <dgm:cxn modelId="{BAB45559-8FE0-0241-9068-F29C4004EFF4}" type="presOf" srcId="{D2696512-9E03-514F-902E-365B20821C04}" destId="{2356856B-26A5-0849-9385-E5955D3194AE}" srcOrd="0" destOrd="0" presId="urn:microsoft.com/office/officeart/2005/8/layout/cycle2"/>
    <dgm:cxn modelId="{400FE48C-D086-2D4F-B7DE-CE03E08F574C}" srcId="{A2B586FF-3720-7E4E-BACA-23DF5CEE25B1}" destId="{960A5F1A-358E-2C40-83B0-879B0388F868}" srcOrd="2" destOrd="0" parTransId="{7D6755E0-493F-C040-BCB9-3DD3BD37E3EB}" sibTransId="{48865BE5-929E-8840-84D5-6BB1E0045F0D}"/>
    <dgm:cxn modelId="{D4D69E93-8DA6-584A-B99A-744035E38B51}" srcId="{A2B586FF-3720-7E4E-BACA-23DF5CEE25B1}" destId="{D2696512-9E03-514F-902E-365B20821C04}" srcOrd="1" destOrd="0" parTransId="{030C94DD-B564-E245-87AA-702FFF3C4432}" sibTransId="{E903BBD4-9EE2-AF4B-B415-A83833488287}"/>
    <dgm:cxn modelId="{790CEBA9-2CFF-0444-888E-BEE23D1DC810}" srcId="{A2B586FF-3720-7E4E-BACA-23DF5CEE25B1}" destId="{81B21B47-0DA9-AD49-933E-C942115F3C26}" srcOrd="0" destOrd="0" parTransId="{D9DE8DFE-3D4C-8B43-BE3F-2859C0FE778C}" sibTransId="{888FC664-D572-5346-814F-F651BE1A24E1}"/>
    <dgm:cxn modelId="{F0D61FB0-1648-744E-8B2B-AD4027512E83}" type="presOf" srcId="{48865BE5-929E-8840-84D5-6BB1E0045F0D}" destId="{1B8F61C4-B095-604C-9656-4667EBF85E34}" srcOrd="1" destOrd="0" presId="urn:microsoft.com/office/officeart/2005/8/layout/cycle2"/>
    <dgm:cxn modelId="{F967D9B0-48DC-8B43-AFBB-6B4902538B15}" type="presOf" srcId="{A2B586FF-3720-7E4E-BACA-23DF5CEE25B1}" destId="{2FA74D5B-A3AE-F145-9E9C-FADEB0BF00EE}" srcOrd="0" destOrd="0" presId="urn:microsoft.com/office/officeart/2005/8/layout/cycle2"/>
    <dgm:cxn modelId="{623F65C2-C11E-E94F-995F-88E453B5E57D}" type="presOf" srcId="{888FC664-D572-5346-814F-F651BE1A24E1}" destId="{1AF36FB2-1D9E-3A46-81FC-95171076D77B}" srcOrd="0" destOrd="0" presId="urn:microsoft.com/office/officeart/2005/8/layout/cycle2"/>
    <dgm:cxn modelId="{3EA480DB-5A4C-7842-B6FF-2E68DA735355}" type="presOf" srcId="{960A5F1A-358E-2C40-83B0-879B0388F868}" destId="{D6166177-3A2D-3B42-9840-285CDF7B59D4}" srcOrd="0" destOrd="0" presId="urn:microsoft.com/office/officeart/2005/8/layout/cycle2"/>
    <dgm:cxn modelId="{B0CE89DC-8D76-7940-9AFD-709ED397B08D}" type="presOf" srcId="{E903BBD4-9EE2-AF4B-B415-A83833488287}" destId="{B94EF9A7-F315-AF49-B19E-BD8DDC0418C4}" srcOrd="1" destOrd="0" presId="urn:microsoft.com/office/officeart/2005/8/layout/cycle2"/>
    <dgm:cxn modelId="{0317C2FC-23BF-6040-A05F-D0BC403607C3}" type="presOf" srcId="{48865BE5-929E-8840-84D5-6BB1E0045F0D}" destId="{7BD5DCD4-0955-FB44-97C2-805CAFFB057F}" srcOrd="0" destOrd="0" presId="urn:microsoft.com/office/officeart/2005/8/layout/cycle2"/>
    <dgm:cxn modelId="{3B3D2A65-F753-3348-A209-B04B50E1944D}" type="presParOf" srcId="{2FA74D5B-A3AE-F145-9E9C-FADEB0BF00EE}" destId="{7FE5B7DA-A0FD-3343-9C54-A4BC21FD2BD6}" srcOrd="0" destOrd="0" presId="urn:microsoft.com/office/officeart/2005/8/layout/cycle2"/>
    <dgm:cxn modelId="{A8F0F42F-ABC2-A041-9CBF-726F2C4CB2FC}" type="presParOf" srcId="{2FA74D5B-A3AE-F145-9E9C-FADEB0BF00EE}" destId="{1AF36FB2-1D9E-3A46-81FC-95171076D77B}" srcOrd="1" destOrd="0" presId="urn:microsoft.com/office/officeart/2005/8/layout/cycle2"/>
    <dgm:cxn modelId="{F3B5C47B-76A4-494C-AFCB-58C6DE10965F}" type="presParOf" srcId="{1AF36FB2-1D9E-3A46-81FC-95171076D77B}" destId="{03B2C81F-4943-2F4C-8170-C1EEE52211F4}" srcOrd="0" destOrd="0" presId="urn:microsoft.com/office/officeart/2005/8/layout/cycle2"/>
    <dgm:cxn modelId="{55990CC3-2914-814D-90CD-B131CDB3FECC}" type="presParOf" srcId="{2FA74D5B-A3AE-F145-9E9C-FADEB0BF00EE}" destId="{2356856B-26A5-0849-9385-E5955D3194AE}" srcOrd="2" destOrd="0" presId="urn:microsoft.com/office/officeart/2005/8/layout/cycle2"/>
    <dgm:cxn modelId="{D980925F-3A0C-6D4C-B2B3-0926E1E62C9A}" type="presParOf" srcId="{2FA74D5B-A3AE-F145-9E9C-FADEB0BF00EE}" destId="{8BF042F5-914D-8540-9494-E3088D049341}" srcOrd="3" destOrd="0" presId="urn:microsoft.com/office/officeart/2005/8/layout/cycle2"/>
    <dgm:cxn modelId="{791E41A5-8AF0-D747-9340-FC7A76EAD1A8}" type="presParOf" srcId="{8BF042F5-914D-8540-9494-E3088D049341}" destId="{B94EF9A7-F315-AF49-B19E-BD8DDC0418C4}" srcOrd="0" destOrd="0" presId="urn:microsoft.com/office/officeart/2005/8/layout/cycle2"/>
    <dgm:cxn modelId="{898E08EE-7645-1143-B843-CB4229D3E437}" type="presParOf" srcId="{2FA74D5B-A3AE-F145-9E9C-FADEB0BF00EE}" destId="{D6166177-3A2D-3B42-9840-285CDF7B59D4}" srcOrd="4" destOrd="0" presId="urn:microsoft.com/office/officeart/2005/8/layout/cycle2"/>
    <dgm:cxn modelId="{398D95C1-D027-FD4E-B9BF-CB2A678AFF63}" type="presParOf" srcId="{2FA74D5B-A3AE-F145-9E9C-FADEB0BF00EE}" destId="{7BD5DCD4-0955-FB44-97C2-805CAFFB057F}" srcOrd="5" destOrd="0" presId="urn:microsoft.com/office/officeart/2005/8/layout/cycle2"/>
    <dgm:cxn modelId="{7518696E-7949-654C-A056-A34FCD397DAC}" type="presParOf" srcId="{7BD5DCD4-0955-FB44-97C2-805CAFFB057F}" destId="{1B8F61C4-B095-604C-9656-4667EBF85E34}" srcOrd="0" destOrd="0" presId="urn:microsoft.com/office/officeart/2005/8/layout/cycle2"/>
  </dgm:cxnLst>
  <dgm:bg>
    <a:blipFill>
      <a:blip xmlns:r="http://schemas.openxmlformats.org/officeDocument/2006/relationships" r:embed="rId1">
        <a:extLst>
          <a:ext uri="{96DAC541-7B7A-43D3-8B79-37D633B846F1}">
            <asvg:svgBlip xmlns:asvg="http://schemas.microsoft.com/office/drawing/2016/SVG/main" r:embed="rId2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0BF68C-3C03-480A-8786-4A35D4BB6C9A}" type="doc">
      <dgm:prSet loTypeId="urn:microsoft.com/office/officeart/2018/5/layout/IconCircleLabelList" loCatId="icon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53FFC6-A98F-4A0E-AE97-1BF605CE003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2800" b="1" dirty="0">
              <a:solidFill>
                <a:srgbClr val="7B00AC"/>
              </a:solidFill>
            </a:rPr>
            <a:t>Cuisine Occitane</a:t>
          </a:r>
          <a:endParaRPr lang="en-US" sz="2800" b="1" dirty="0">
            <a:solidFill>
              <a:srgbClr val="7B00AC"/>
            </a:solidFill>
          </a:endParaRPr>
        </a:p>
      </dgm:t>
    </dgm:pt>
    <dgm:pt modelId="{602C12F5-728C-4697-BCF0-9070909E6B16}" type="parTrans" cxnId="{458C4AF2-36DF-48FA-915D-347FF7085A0B}">
      <dgm:prSet/>
      <dgm:spPr/>
      <dgm:t>
        <a:bodyPr/>
        <a:lstStyle/>
        <a:p>
          <a:endParaRPr lang="en-US"/>
        </a:p>
      </dgm:t>
    </dgm:pt>
    <dgm:pt modelId="{35C039D4-38E9-4CB3-A5EF-8E4E2FB2431C}" type="sibTrans" cxnId="{458C4AF2-36DF-48FA-915D-347FF7085A0B}">
      <dgm:prSet/>
      <dgm:spPr/>
      <dgm:t>
        <a:bodyPr/>
        <a:lstStyle/>
        <a:p>
          <a:endParaRPr lang="en-US"/>
        </a:p>
      </dgm:t>
    </dgm:pt>
    <dgm:pt modelId="{61E9C7A0-C626-4A1E-8A26-3437ACE09898}">
      <dgm:prSet custT="1"/>
      <dgm:spPr/>
      <dgm:t>
        <a:bodyPr/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800" b="1" kern="1200" cap="all" dirty="0">
              <a:solidFill>
                <a:srgbClr val="7B00AC"/>
              </a:solidFill>
              <a:latin typeface="Calibri"/>
              <a:ea typeface="+mn-ea"/>
              <a:cs typeface="+mn-cs"/>
            </a:rPr>
            <a:t>transport urbain</a:t>
          </a:r>
          <a:endParaRPr lang="en-US" sz="2800" b="1" kern="1200" cap="all" dirty="0">
            <a:solidFill>
              <a:srgbClr val="7B00AC"/>
            </a:solidFill>
            <a:latin typeface="Calibri"/>
            <a:ea typeface="+mn-ea"/>
            <a:cs typeface="+mn-cs"/>
          </a:endParaRPr>
        </a:p>
      </dgm:t>
    </dgm:pt>
    <dgm:pt modelId="{EA1AD885-138F-49DF-87DF-7B30248D822E}" type="parTrans" cxnId="{59423C7A-725B-4DF9-84CC-9518A8411134}">
      <dgm:prSet/>
      <dgm:spPr/>
      <dgm:t>
        <a:bodyPr/>
        <a:lstStyle/>
        <a:p>
          <a:endParaRPr lang="en-US"/>
        </a:p>
      </dgm:t>
    </dgm:pt>
    <dgm:pt modelId="{49349161-D4DE-469F-81C5-3F2C645FDD70}" type="sibTrans" cxnId="{59423C7A-725B-4DF9-84CC-9518A8411134}">
      <dgm:prSet/>
      <dgm:spPr/>
      <dgm:t>
        <a:bodyPr/>
        <a:lstStyle/>
        <a:p>
          <a:endParaRPr lang="en-US"/>
        </a:p>
      </dgm:t>
    </dgm:pt>
    <dgm:pt modelId="{6F418D0A-ADD0-4843-88F7-6608C5D2291D}">
      <dgm:prSet custT="1"/>
      <dgm:spPr/>
      <dgm:t>
        <a:bodyPr/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800" b="1" kern="1200" cap="all" dirty="0">
              <a:solidFill>
                <a:srgbClr val="7B00AC"/>
              </a:solidFill>
              <a:latin typeface="Calibri"/>
              <a:ea typeface="+mn-ea"/>
              <a:cs typeface="+mn-cs"/>
            </a:rPr>
            <a:t>SARL Monnet</a:t>
          </a:r>
          <a:endParaRPr lang="en-US" sz="2800" b="1" kern="1200" cap="all" dirty="0">
            <a:solidFill>
              <a:srgbClr val="7B00AC"/>
            </a:solidFill>
            <a:latin typeface="Calibri"/>
            <a:ea typeface="+mn-ea"/>
            <a:cs typeface="+mn-cs"/>
          </a:endParaRPr>
        </a:p>
      </dgm:t>
    </dgm:pt>
    <dgm:pt modelId="{DA725B55-B04F-4C23-A66D-490AA00FEA28}" type="parTrans" cxnId="{0497D695-4C4C-4392-8AE6-A4E9C0133CDB}">
      <dgm:prSet/>
      <dgm:spPr/>
      <dgm:t>
        <a:bodyPr/>
        <a:lstStyle/>
        <a:p>
          <a:endParaRPr lang="en-US"/>
        </a:p>
      </dgm:t>
    </dgm:pt>
    <dgm:pt modelId="{E466E67C-8C6A-4E29-A8E1-4F7975A5507F}" type="sibTrans" cxnId="{0497D695-4C4C-4392-8AE6-A4E9C0133CDB}">
      <dgm:prSet/>
      <dgm:spPr/>
      <dgm:t>
        <a:bodyPr/>
        <a:lstStyle/>
        <a:p>
          <a:endParaRPr lang="en-US"/>
        </a:p>
      </dgm:t>
    </dgm:pt>
    <dgm:pt modelId="{9F742BDA-883E-47BF-B116-EC423DC755D9}" type="pres">
      <dgm:prSet presAssocID="{180BF68C-3C03-480A-8786-4A35D4BB6C9A}" presName="root" presStyleCnt="0">
        <dgm:presLayoutVars>
          <dgm:dir/>
          <dgm:resizeHandles val="exact"/>
        </dgm:presLayoutVars>
      </dgm:prSet>
      <dgm:spPr/>
    </dgm:pt>
    <dgm:pt modelId="{8BA81E79-9B56-4DAF-9A31-A2B982B15E48}" type="pres">
      <dgm:prSet presAssocID="{DA53FFC6-A98F-4A0E-AE97-1BF605CE003B}" presName="compNode" presStyleCnt="0"/>
      <dgm:spPr/>
    </dgm:pt>
    <dgm:pt modelId="{B572EA43-487B-48C3-AA77-9389AA4AB0CB}" type="pres">
      <dgm:prSet presAssocID="{DA53FFC6-A98F-4A0E-AE97-1BF605CE003B}" presName="iconBgRect" presStyleLbl="bgShp" presStyleIdx="0" presStyleCnt="3"/>
      <dgm:spPr/>
    </dgm:pt>
    <dgm:pt modelId="{1131DDBD-2690-4CE6-B518-4F9702D9CE61}" type="pres">
      <dgm:prSet presAssocID="{DA53FFC6-A98F-4A0E-AE97-1BF605CE003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0250B2FC-FEC8-46EE-B02C-D87A9AE1339A}" type="pres">
      <dgm:prSet presAssocID="{DA53FFC6-A98F-4A0E-AE97-1BF605CE003B}" presName="spaceRect" presStyleCnt="0"/>
      <dgm:spPr/>
    </dgm:pt>
    <dgm:pt modelId="{798A0C29-AAA4-4818-BFD3-6962848338A8}" type="pres">
      <dgm:prSet presAssocID="{DA53FFC6-A98F-4A0E-AE97-1BF605CE003B}" presName="textRect" presStyleLbl="revTx" presStyleIdx="0" presStyleCnt="3">
        <dgm:presLayoutVars>
          <dgm:chMax val="1"/>
          <dgm:chPref val="1"/>
        </dgm:presLayoutVars>
      </dgm:prSet>
      <dgm:spPr/>
    </dgm:pt>
    <dgm:pt modelId="{B5481066-7D3C-45B0-92B7-ABB66384988B}" type="pres">
      <dgm:prSet presAssocID="{35C039D4-38E9-4CB3-A5EF-8E4E2FB2431C}" presName="sibTrans" presStyleCnt="0"/>
      <dgm:spPr/>
    </dgm:pt>
    <dgm:pt modelId="{691126EF-CAAA-4825-B258-397B146BE2BA}" type="pres">
      <dgm:prSet presAssocID="{61E9C7A0-C626-4A1E-8A26-3437ACE09898}" presName="compNode" presStyleCnt="0"/>
      <dgm:spPr/>
    </dgm:pt>
    <dgm:pt modelId="{34EF54F0-DB5A-45C7-A2B9-F732401C569E}" type="pres">
      <dgm:prSet presAssocID="{61E9C7A0-C626-4A1E-8A26-3437ACE09898}" presName="iconBgRect" presStyleLbl="bgShp" presStyleIdx="1" presStyleCnt="3"/>
      <dgm:spPr/>
    </dgm:pt>
    <dgm:pt modelId="{EAEA15C5-09E3-46D3-B8AE-06B2E821EF67}" type="pres">
      <dgm:prSet presAssocID="{61E9C7A0-C626-4A1E-8A26-3437ACE0989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37E29CA9-FA47-436F-8F83-BDD4144C205A}" type="pres">
      <dgm:prSet presAssocID="{61E9C7A0-C626-4A1E-8A26-3437ACE09898}" presName="spaceRect" presStyleCnt="0"/>
      <dgm:spPr/>
    </dgm:pt>
    <dgm:pt modelId="{16872D93-0B3C-46A5-B574-FA140C2B3CD9}" type="pres">
      <dgm:prSet presAssocID="{61E9C7A0-C626-4A1E-8A26-3437ACE09898}" presName="textRect" presStyleLbl="revTx" presStyleIdx="1" presStyleCnt="3">
        <dgm:presLayoutVars>
          <dgm:chMax val="1"/>
          <dgm:chPref val="1"/>
        </dgm:presLayoutVars>
      </dgm:prSet>
      <dgm:spPr/>
    </dgm:pt>
    <dgm:pt modelId="{707BD9E7-28A1-49A8-BED8-4FE6ADC5FA87}" type="pres">
      <dgm:prSet presAssocID="{49349161-D4DE-469F-81C5-3F2C645FDD70}" presName="sibTrans" presStyleCnt="0"/>
      <dgm:spPr/>
    </dgm:pt>
    <dgm:pt modelId="{9784F974-CF25-4B75-A51D-9B0E71F82337}" type="pres">
      <dgm:prSet presAssocID="{6F418D0A-ADD0-4843-88F7-6608C5D2291D}" presName="compNode" presStyleCnt="0"/>
      <dgm:spPr/>
    </dgm:pt>
    <dgm:pt modelId="{06B0A712-8D4E-44EE-BF0F-97A69577B6E8}" type="pres">
      <dgm:prSet presAssocID="{6F418D0A-ADD0-4843-88F7-6608C5D2291D}" presName="iconBgRect" presStyleLbl="bgShp" presStyleIdx="2" presStyleCnt="3"/>
      <dgm:spPr/>
    </dgm:pt>
    <dgm:pt modelId="{CFB21F97-1E3A-4978-86EC-1CFE46AD509F}" type="pres">
      <dgm:prSet presAssocID="{6F418D0A-ADD0-4843-88F7-6608C5D2291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4E5A5224-B6EB-435E-84BE-F35E937DB2B9}" type="pres">
      <dgm:prSet presAssocID="{6F418D0A-ADD0-4843-88F7-6608C5D2291D}" presName="spaceRect" presStyleCnt="0"/>
      <dgm:spPr/>
    </dgm:pt>
    <dgm:pt modelId="{3D77AE10-86E1-48F6-8280-2532FF271ED8}" type="pres">
      <dgm:prSet presAssocID="{6F418D0A-ADD0-4843-88F7-6608C5D2291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B67BA35-1365-4B09-9077-2F2A359C6E76}" type="presOf" srcId="{6F418D0A-ADD0-4843-88F7-6608C5D2291D}" destId="{3D77AE10-86E1-48F6-8280-2532FF271ED8}" srcOrd="0" destOrd="0" presId="urn:microsoft.com/office/officeart/2018/5/layout/IconCircleLabelList"/>
    <dgm:cxn modelId="{59423C7A-725B-4DF9-84CC-9518A8411134}" srcId="{180BF68C-3C03-480A-8786-4A35D4BB6C9A}" destId="{61E9C7A0-C626-4A1E-8A26-3437ACE09898}" srcOrd="1" destOrd="0" parTransId="{EA1AD885-138F-49DF-87DF-7B30248D822E}" sibTransId="{49349161-D4DE-469F-81C5-3F2C645FDD70}"/>
    <dgm:cxn modelId="{0497D695-4C4C-4392-8AE6-A4E9C0133CDB}" srcId="{180BF68C-3C03-480A-8786-4A35D4BB6C9A}" destId="{6F418D0A-ADD0-4843-88F7-6608C5D2291D}" srcOrd="2" destOrd="0" parTransId="{DA725B55-B04F-4C23-A66D-490AA00FEA28}" sibTransId="{E466E67C-8C6A-4E29-A8E1-4F7975A5507F}"/>
    <dgm:cxn modelId="{2D9D9E9E-5F0A-49AE-910B-4A17A236507F}" type="presOf" srcId="{180BF68C-3C03-480A-8786-4A35D4BB6C9A}" destId="{9F742BDA-883E-47BF-B116-EC423DC755D9}" srcOrd="0" destOrd="0" presId="urn:microsoft.com/office/officeart/2018/5/layout/IconCircleLabelList"/>
    <dgm:cxn modelId="{D91CE6E6-0FB3-4292-8BC2-7B328D16CC74}" type="presOf" srcId="{DA53FFC6-A98F-4A0E-AE97-1BF605CE003B}" destId="{798A0C29-AAA4-4818-BFD3-6962848338A8}" srcOrd="0" destOrd="0" presId="urn:microsoft.com/office/officeart/2018/5/layout/IconCircleLabelList"/>
    <dgm:cxn modelId="{458C4AF2-36DF-48FA-915D-347FF7085A0B}" srcId="{180BF68C-3C03-480A-8786-4A35D4BB6C9A}" destId="{DA53FFC6-A98F-4A0E-AE97-1BF605CE003B}" srcOrd="0" destOrd="0" parTransId="{602C12F5-728C-4697-BCF0-9070909E6B16}" sibTransId="{35C039D4-38E9-4CB3-A5EF-8E4E2FB2431C}"/>
    <dgm:cxn modelId="{332C71FB-054E-4869-9F58-EF472B37103E}" type="presOf" srcId="{61E9C7A0-C626-4A1E-8A26-3437ACE09898}" destId="{16872D93-0B3C-46A5-B574-FA140C2B3CD9}" srcOrd="0" destOrd="0" presId="urn:microsoft.com/office/officeart/2018/5/layout/IconCircleLabelList"/>
    <dgm:cxn modelId="{C59CAC31-58E4-433F-B5D0-EBCB29251231}" type="presParOf" srcId="{9F742BDA-883E-47BF-B116-EC423DC755D9}" destId="{8BA81E79-9B56-4DAF-9A31-A2B982B15E48}" srcOrd="0" destOrd="0" presId="urn:microsoft.com/office/officeart/2018/5/layout/IconCircleLabelList"/>
    <dgm:cxn modelId="{6C02CA8A-E6C8-446A-A463-467D619F5201}" type="presParOf" srcId="{8BA81E79-9B56-4DAF-9A31-A2B982B15E48}" destId="{B572EA43-487B-48C3-AA77-9389AA4AB0CB}" srcOrd="0" destOrd="0" presId="urn:microsoft.com/office/officeart/2018/5/layout/IconCircleLabelList"/>
    <dgm:cxn modelId="{81AFF532-36F2-4462-BABF-BCF4EB1CF61D}" type="presParOf" srcId="{8BA81E79-9B56-4DAF-9A31-A2B982B15E48}" destId="{1131DDBD-2690-4CE6-B518-4F9702D9CE61}" srcOrd="1" destOrd="0" presId="urn:microsoft.com/office/officeart/2018/5/layout/IconCircleLabelList"/>
    <dgm:cxn modelId="{72848FE3-9B78-49A4-883F-F3034577ADAB}" type="presParOf" srcId="{8BA81E79-9B56-4DAF-9A31-A2B982B15E48}" destId="{0250B2FC-FEC8-46EE-B02C-D87A9AE1339A}" srcOrd="2" destOrd="0" presId="urn:microsoft.com/office/officeart/2018/5/layout/IconCircleLabelList"/>
    <dgm:cxn modelId="{975358C8-0671-4981-882A-204BDA2D419A}" type="presParOf" srcId="{8BA81E79-9B56-4DAF-9A31-A2B982B15E48}" destId="{798A0C29-AAA4-4818-BFD3-6962848338A8}" srcOrd="3" destOrd="0" presId="urn:microsoft.com/office/officeart/2018/5/layout/IconCircleLabelList"/>
    <dgm:cxn modelId="{80A63F5D-427D-4B7C-A9F3-D865461F99C7}" type="presParOf" srcId="{9F742BDA-883E-47BF-B116-EC423DC755D9}" destId="{B5481066-7D3C-45B0-92B7-ABB66384988B}" srcOrd="1" destOrd="0" presId="urn:microsoft.com/office/officeart/2018/5/layout/IconCircleLabelList"/>
    <dgm:cxn modelId="{8B8A7E74-41D3-4496-940C-7C4ACC5015F9}" type="presParOf" srcId="{9F742BDA-883E-47BF-B116-EC423DC755D9}" destId="{691126EF-CAAA-4825-B258-397B146BE2BA}" srcOrd="2" destOrd="0" presId="urn:microsoft.com/office/officeart/2018/5/layout/IconCircleLabelList"/>
    <dgm:cxn modelId="{41587E48-4AC4-4004-8797-A403C4E0B8E3}" type="presParOf" srcId="{691126EF-CAAA-4825-B258-397B146BE2BA}" destId="{34EF54F0-DB5A-45C7-A2B9-F732401C569E}" srcOrd="0" destOrd="0" presId="urn:microsoft.com/office/officeart/2018/5/layout/IconCircleLabelList"/>
    <dgm:cxn modelId="{2A1955BB-C973-45F6-87CD-1CABA752AD8F}" type="presParOf" srcId="{691126EF-CAAA-4825-B258-397B146BE2BA}" destId="{EAEA15C5-09E3-46D3-B8AE-06B2E821EF67}" srcOrd="1" destOrd="0" presId="urn:microsoft.com/office/officeart/2018/5/layout/IconCircleLabelList"/>
    <dgm:cxn modelId="{FFB9C39C-9940-4B3F-9EE2-238AAFD45423}" type="presParOf" srcId="{691126EF-CAAA-4825-B258-397B146BE2BA}" destId="{37E29CA9-FA47-436F-8F83-BDD4144C205A}" srcOrd="2" destOrd="0" presId="urn:microsoft.com/office/officeart/2018/5/layout/IconCircleLabelList"/>
    <dgm:cxn modelId="{D4D5DEEE-38AA-4888-B6DC-5200329BD38C}" type="presParOf" srcId="{691126EF-CAAA-4825-B258-397B146BE2BA}" destId="{16872D93-0B3C-46A5-B574-FA140C2B3CD9}" srcOrd="3" destOrd="0" presId="urn:microsoft.com/office/officeart/2018/5/layout/IconCircleLabelList"/>
    <dgm:cxn modelId="{C08AB7CB-59CF-4086-9232-656C4602C336}" type="presParOf" srcId="{9F742BDA-883E-47BF-B116-EC423DC755D9}" destId="{707BD9E7-28A1-49A8-BED8-4FE6ADC5FA87}" srcOrd="3" destOrd="0" presId="urn:microsoft.com/office/officeart/2018/5/layout/IconCircleLabelList"/>
    <dgm:cxn modelId="{1BA318D0-3C0B-47F9-B085-1F59834A10E9}" type="presParOf" srcId="{9F742BDA-883E-47BF-B116-EC423DC755D9}" destId="{9784F974-CF25-4B75-A51D-9B0E71F82337}" srcOrd="4" destOrd="0" presId="urn:microsoft.com/office/officeart/2018/5/layout/IconCircleLabelList"/>
    <dgm:cxn modelId="{B4FAA0FF-5D28-4680-9866-A4C432173F6A}" type="presParOf" srcId="{9784F974-CF25-4B75-A51D-9B0E71F82337}" destId="{06B0A712-8D4E-44EE-BF0F-97A69577B6E8}" srcOrd="0" destOrd="0" presId="urn:microsoft.com/office/officeart/2018/5/layout/IconCircleLabelList"/>
    <dgm:cxn modelId="{3D8E3937-4135-40CD-AA71-CE160ED6960D}" type="presParOf" srcId="{9784F974-CF25-4B75-A51D-9B0E71F82337}" destId="{CFB21F97-1E3A-4978-86EC-1CFE46AD509F}" srcOrd="1" destOrd="0" presId="urn:microsoft.com/office/officeart/2018/5/layout/IconCircleLabelList"/>
    <dgm:cxn modelId="{D7247964-AE23-4E7A-A62A-A160C44DC0AD}" type="presParOf" srcId="{9784F974-CF25-4B75-A51D-9B0E71F82337}" destId="{4E5A5224-B6EB-435E-84BE-F35E937DB2B9}" srcOrd="2" destOrd="0" presId="urn:microsoft.com/office/officeart/2018/5/layout/IconCircleLabelList"/>
    <dgm:cxn modelId="{B79BBA1F-F349-4BBC-B8A8-7084E8BB1237}" type="presParOf" srcId="{9784F974-CF25-4B75-A51D-9B0E71F82337}" destId="{3D77AE10-86E1-48F6-8280-2532FF271ED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FD434-BFE4-4221-A08F-2FFD1875093A}">
      <dsp:nvSpPr>
        <dsp:cNvPr id="0" name=""/>
        <dsp:cNvSpPr/>
      </dsp:nvSpPr>
      <dsp:spPr>
        <a:xfrm>
          <a:off x="0" y="0"/>
          <a:ext cx="6945498" cy="2036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FF0000"/>
              </a:solidFill>
            </a:rPr>
            <a:t>Article L.6113-1 </a:t>
          </a:r>
          <a:r>
            <a:rPr lang="fr-FR" sz="1600" kern="1200" dirty="0"/>
            <a:t>du Code du travail : un référentiel de certification est composé de 3 volets :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1. le </a:t>
          </a:r>
          <a:r>
            <a:rPr lang="fr-FR" sz="1600" b="1" kern="1200" dirty="0"/>
            <a:t>référentiel d’activités : </a:t>
          </a:r>
          <a:r>
            <a:rPr lang="fr-FR" sz="1600" kern="1200" dirty="0"/>
            <a:t>pôles/sous-activités/tâches ;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2. le </a:t>
          </a:r>
          <a:r>
            <a:rPr lang="fr-FR" sz="1600" b="1" kern="1200" dirty="0"/>
            <a:t>référentiel de compétences : </a:t>
          </a:r>
          <a:r>
            <a:rPr lang="fr-FR" sz="1600" kern="1200" dirty="0"/>
            <a:t>blocs/compétences ;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3. le </a:t>
          </a:r>
          <a:r>
            <a:rPr lang="fr-FR" sz="1600" b="1" kern="1200" dirty="0"/>
            <a:t>référentiel d’évaluation : </a:t>
          </a:r>
          <a:r>
            <a:rPr lang="fr-FR" sz="1600" kern="1200" dirty="0"/>
            <a:t>modalités de certification / épreuves.</a:t>
          </a:r>
        </a:p>
      </dsp:txBody>
      <dsp:txXfrm>
        <a:off x="59652" y="59652"/>
        <a:ext cx="4840428" cy="1917379"/>
      </dsp:txXfrm>
    </dsp:sp>
    <dsp:sp modelId="{5573559A-DB1B-4B6E-BADF-E84306F9D85E}">
      <dsp:nvSpPr>
        <dsp:cNvPr id="0" name=""/>
        <dsp:cNvSpPr/>
      </dsp:nvSpPr>
      <dsp:spPr>
        <a:xfrm>
          <a:off x="1225676" y="2489279"/>
          <a:ext cx="6945498" cy="2036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361436"/>
                <a:satOff val="-7560"/>
                <a:lumOff val="42063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Depuis </a:t>
          </a:r>
          <a:r>
            <a:rPr lang="fr-FR" sz="1800" b="1" kern="1200" dirty="0">
              <a:solidFill>
                <a:srgbClr val="FF0000"/>
              </a:solidFill>
            </a:rPr>
            <a:t>janvier 2020</a:t>
          </a:r>
          <a:r>
            <a:rPr lang="fr-FR" sz="1800" kern="1200" dirty="0"/>
            <a:t>, élaboration du référentiel de certification de tous les diplômes professionnels délivrés par l’État par l’une des </a:t>
          </a:r>
          <a:r>
            <a:rPr lang="fr-FR" sz="1800" b="1" kern="1200" dirty="0"/>
            <a:t>11 CPC interministérielles  </a:t>
          </a:r>
          <a:r>
            <a:rPr lang="fr-FR" sz="1800" kern="1200" dirty="0"/>
            <a:t>(qui formule un avis conforme). </a:t>
          </a:r>
          <a:endParaRPr lang="en-US" sz="1800" kern="1200" dirty="0"/>
        </a:p>
      </dsp:txBody>
      <dsp:txXfrm>
        <a:off x="1285328" y="2548931"/>
        <a:ext cx="4276674" cy="1917379"/>
      </dsp:txXfrm>
    </dsp:sp>
    <dsp:sp modelId="{2DAD923B-F991-4B78-80F3-6E55D6A4A3AE}">
      <dsp:nvSpPr>
        <dsp:cNvPr id="0" name=""/>
        <dsp:cNvSpPr/>
      </dsp:nvSpPr>
      <dsp:spPr>
        <a:xfrm>
          <a:off x="5621654" y="1601059"/>
          <a:ext cx="1323844" cy="13238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919519" y="1601059"/>
        <a:ext cx="728114" cy="996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5B7DA-A0FD-3343-9C54-A4BC21FD2BD6}">
      <dsp:nvSpPr>
        <dsp:cNvPr id="0" name=""/>
        <dsp:cNvSpPr/>
      </dsp:nvSpPr>
      <dsp:spPr>
        <a:xfrm>
          <a:off x="2287429" y="151610"/>
          <a:ext cx="1274612" cy="1259593"/>
        </a:xfrm>
        <a:prstGeom prst="ellipse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2474092" y="336073"/>
        <a:ext cx="901286" cy="890667"/>
      </dsp:txXfrm>
    </dsp:sp>
    <dsp:sp modelId="{1AF36FB2-1D9E-3A46-81FC-95171076D77B}">
      <dsp:nvSpPr>
        <dsp:cNvPr id="0" name=""/>
        <dsp:cNvSpPr/>
      </dsp:nvSpPr>
      <dsp:spPr>
        <a:xfrm rot="3600000">
          <a:off x="3219115" y="1476568"/>
          <a:ext cx="505152" cy="50438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3256944" y="1511923"/>
        <a:ext cx="353836" cy="302633"/>
      </dsp:txXfrm>
    </dsp:sp>
    <dsp:sp modelId="{2356856B-26A5-0849-9385-E5955D3194AE}">
      <dsp:nvSpPr>
        <dsp:cNvPr id="0" name=""/>
        <dsp:cNvSpPr/>
      </dsp:nvSpPr>
      <dsp:spPr>
        <a:xfrm>
          <a:off x="3438694" y="2045380"/>
          <a:ext cx="1216043" cy="1358706"/>
        </a:xfrm>
        <a:prstGeom prst="ellipse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3616779" y="2244358"/>
        <a:ext cx="859873" cy="960750"/>
      </dsp:txXfrm>
    </dsp:sp>
    <dsp:sp modelId="{8BF042F5-914D-8540-9494-E3088D049341}">
      <dsp:nvSpPr>
        <dsp:cNvPr id="0" name=""/>
        <dsp:cNvSpPr/>
      </dsp:nvSpPr>
      <dsp:spPr>
        <a:xfrm rot="10800000">
          <a:off x="2677340" y="2472540"/>
          <a:ext cx="538023" cy="50438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 rot="10800000">
        <a:off x="2828656" y="2573417"/>
        <a:ext cx="386707" cy="302633"/>
      </dsp:txXfrm>
    </dsp:sp>
    <dsp:sp modelId="{D6166177-3A2D-3B42-9840-285CDF7B59D4}">
      <dsp:nvSpPr>
        <dsp:cNvPr id="0" name=""/>
        <dsp:cNvSpPr/>
      </dsp:nvSpPr>
      <dsp:spPr>
        <a:xfrm>
          <a:off x="1181956" y="2085559"/>
          <a:ext cx="1241599" cy="1278348"/>
        </a:xfrm>
        <a:prstGeom prst="ellipse">
          <a:avLst/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1363784" y="2272769"/>
        <a:ext cx="877943" cy="903928"/>
      </dsp:txXfrm>
    </dsp:sp>
    <dsp:sp modelId="{7BD5DCD4-0955-FB44-97C2-805CAFFB057F}">
      <dsp:nvSpPr>
        <dsp:cNvPr id="0" name=""/>
        <dsp:cNvSpPr/>
      </dsp:nvSpPr>
      <dsp:spPr>
        <a:xfrm rot="18000000">
          <a:off x="2097967" y="1512376"/>
          <a:ext cx="518277" cy="50438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2135796" y="1678775"/>
        <a:ext cx="366961" cy="3026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8E220-3EF1-4E96-8EE3-535CCC61C53C}">
      <dsp:nvSpPr>
        <dsp:cNvPr id="0" name=""/>
        <dsp:cNvSpPr/>
      </dsp:nvSpPr>
      <dsp:spPr>
        <a:xfrm>
          <a:off x="4060671" y="3886986"/>
          <a:ext cx="776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661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17FAA-7278-42B0-B77C-4FF335E21FC8}">
      <dsp:nvSpPr>
        <dsp:cNvPr id="0" name=""/>
        <dsp:cNvSpPr/>
      </dsp:nvSpPr>
      <dsp:spPr>
        <a:xfrm>
          <a:off x="4060671" y="2217261"/>
          <a:ext cx="776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661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DF894-D640-443B-850D-04B3B08F2B03}">
      <dsp:nvSpPr>
        <dsp:cNvPr id="0" name=""/>
        <dsp:cNvSpPr/>
      </dsp:nvSpPr>
      <dsp:spPr>
        <a:xfrm>
          <a:off x="4060671" y="547536"/>
          <a:ext cx="776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661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32490-7B4D-4FF2-92FE-85101C5A3045}">
      <dsp:nvSpPr>
        <dsp:cNvPr id="0" name=""/>
        <dsp:cNvSpPr/>
      </dsp:nvSpPr>
      <dsp:spPr>
        <a:xfrm>
          <a:off x="177589" y="1086"/>
          <a:ext cx="3883081" cy="1184339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</a:rPr>
            <a:t>1.1 Préparation et prise en charge de la relation avec le client, l’usager ou l’adhérent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177589" y="1086"/>
        <a:ext cx="3883081" cy="1184339"/>
      </dsp:txXfrm>
    </dsp:sp>
    <dsp:sp modelId="{D3D15379-23B4-4DDC-9842-FD8BA0EC826D}">
      <dsp:nvSpPr>
        <dsp:cNvPr id="0" name=""/>
        <dsp:cNvSpPr/>
      </dsp:nvSpPr>
      <dsp:spPr>
        <a:xfrm>
          <a:off x="4837288" y="1086"/>
          <a:ext cx="3883081" cy="1184339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600" b="0" kern="1200" dirty="0"/>
            <a:t>Accueil et renseignement 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0" kern="1200" dirty="0"/>
            <a:t>Prise en charge de la demande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0" kern="1200" dirty="0"/>
            <a:t>Préparation et suivi d’évènements liés à la promotion de </a:t>
          </a:r>
          <a:r>
            <a:rPr lang="fr-FR" sz="16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l’organisation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0" kern="1200" dirty="0"/>
            <a:t>Assistance et suivi des opérations de prospection</a:t>
          </a:r>
          <a:endParaRPr lang="fr-FR" sz="1600" kern="1200" dirty="0"/>
        </a:p>
      </dsp:txBody>
      <dsp:txXfrm>
        <a:off x="4837288" y="1086"/>
        <a:ext cx="3883081" cy="1184339"/>
      </dsp:txXfrm>
    </dsp:sp>
    <dsp:sp modelId="{5961733C-BBB5-4F0E-A3CF-C14F4360F9CC}">
      <dsp:nvSpPr>
        <dsp:cNvPr id="0" name=""/>
        <dsp:cNvSpPr/>
      </dsp:nvSpPr>
      <dsp:spPr>
        <a:xfrm>
          <a:off x="177589" y="1670811"/>
          <a:ext cx="3883081" cy="1184339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</a:rPr>
            <a:t>1.2 Traitement des opérations administratives et de gestion liées aux relations avec le client, l’usager ou l’adhérent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177589" y="1670811"/>
        <a:ext cx="3883081" cy="1184339"/>
      </dsp:txXfrm>
    </dsp:sp>
    <dsp:sp modelId="{9CCED04B-1675-4AD3-92E1-A8A42E503535}">
      <dsp:nvSpPr>
        <dsp:cNvPr id="0" name=""/>
        <dsp:cNvSpPr/>
      </dsp:nvSpPr>
      <dsp:spPr>
        <a:xfrm>
          <a:off x="4837288" y="1670811"/>
          <a:ext cx="3883081" cy="1184339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0" kern="1200" dirty="0"/>
            <a:t>Suivi des devis, commandes, contrats, </a:t>
          </a:r>
          <a:r>
            <a:rPr lang="fr-FR" sz="16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conventions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0" kern="1200" dirty="0"/>
            <a:t>Traitement de la livraison et de la facturation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0" kern="1200" dirty="0"/>
            <a:t>Traitement des encaissements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0" kern="1200" dirty="0"/>
            <a:t>Traitement des réclamations et des litiges</a:t>
          </a:r>
          <a:endParaRPr lang="fr-FR" sz="1600" kern="1200" dirty="0"/>
        </a:p>
      </dsp:txBody>
      <dsp:txXfrm>
        <a:off x="4837288" y="1670811"/>
        <a:ext cx="3883081" cy="1184339"/>
      </dsp:txXfrm>
    </dsp:sp>
    <dsp:sp modelId="{EE946898-E7B4-4217-9F16-D20F86F95832}">
      <dsp:nvSpPr>
        <dsp:cNvPr id="0" name=""/>
        <dsp:cNvSpPr/>
      </dsp:nvSpPr>
      <dsp:spPr>
        <a:xfrm>
          <a:off x="177589" y="3340536"/>
          <a:ext cx="3883081" cy="1184339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solidFill>
                <a:schemeClr val="tx1"/>
              </a:solidFill>
            </a:rPr>
            <a:t>1.3 Actualisation du système d’information en lien avec la relation client, usager ou adhérent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177589" y="3340536"/>
        <a:ext cx="3883081" cy="1184339"/>
      </dsp:txXfrm>
    </dsp:sp>
    <dsp:sp modelId="{854B909E-64D5-4DCD-9911-7A819CD4F856}">
      <dsp:nvSpPr>
        <dsp:cNvPr id="0" name=""/>
        <dsp:cNvSpPr/>
      </dsp:nvSpPr>
      <dsp:spPr>
        <a:xfrm>
          <a:off x="4837288" y="3340536"/>
          <a:ext cx="3883081" cy="1184339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0" kern="1200" dirty="0"/>
            <a:t>Mise à jour des dossiers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0" kern="1200" dirty="0"/>
            <a:t>Mise à jour de tableaux de bord « </a:t>
          </a:r>
          <a:r>
            <a:rPr lang="fr-FR" sz="16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commerciaux</a:t>
          </a:r>
          <a:r>
            <a:rPr lang="fr-FR" sz="1600" b="0" kern="1200" dirty="0"/>
            <a:t> »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0" kern="1200" dirty="0"/>
            <a:t>Suivi et actualisation des données sur les réseaux sociaux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0" kern="1200" dirty="0"/>
            <a:t>Mise à jour du site internet de l’organisation</a:t>
          </a:r>
          <a:endParaRPr lang="fr-FR" sz="1600" kern="1200" dirty="0"/>
        </a:p>
      </dsp:txBody>
      <dsp:txXfrm>
        <a:off x="4837288" y="3340536"/>
        <a:ext cx="3883081" cy="11843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3B0AF-A9B0-4AC2-89BA-C4F5BC854BA6}">
      <dsp:nvSpPr>
        <dsp:cNvPr id="0" name=""/>
        <dsp:cNvSpPr/>
      </dsp:nvSpPr>
      <dsp:spPr>
        <a:xfrm>
          <a:off x="4006568" y="3691909"/>
          <a:ext cx="753039" cy="241298"/>
        </a:xfrm>
        <a:custGeom>
          <a:avLst/>
          <a:gdLst/>
          <a:ahLst/>
          <a:cxnLst/>
          <a:rect l="0" t="0" r="0" b="0"/>
          <a:pathLst>
            <a:path>
              <a:moveTo>
                <a:pt x="0" y="241298"/>
              </a:moveTo>
              <a:lnTo>
                <a:pt x="364614" y="241298"/>
              </a:lnTo>
              <a:lnTo>
                <a:pt x="364614" y="0"/>
              </a:lnTo>
              <a:lnTo>
                <a:pt x="753039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E4910-8C53-4775-9CC3-55FDA1112F64}">
      <dsp:nvSpPr>
        <dsp:cNvPr id="0" name=""/>
        <dsp:cNvSpPr/>
      </dsp:nvSpPr>
      <dsp:spPr>
        <a:xfrm>
          <a:off x="4006568" y="2053432"/>
          <a:ext cx="753039" cy="209548"/>
        </a:xfrm>
        <a:custGeom>
          <a:avLst/>
          <a:gdLst/>
          <a:ahLst/>
          <a:cxnLst/>
          <a:rect l="0" t="0" r="0" b="0"/>
          <a:pathLst>
            <a:path>
              <a:moveTo>
                <a:pt x="0" y="209548"/>
              </a:moveTo>
              <a:lnTo>
                <a:pt x="364614" y="209548"/>
              </a:lnTo>
              <a:lnTo>
                <a:pt x="364614" y="0"/>
              </a:lnTo>
              <a:lnTo>
                <a:pt x="753039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6B63F-88D3-4560-86CB-8D5B1C7DE25F}">
      <dsp:nvSpPr>
        <dsp:cNvPr id="0" name=""/>
        <dsp:cNvSpPr/>
      </dsp:nvSpPr>
      <dsp:spPr>
        <a:xfrm>
          <a:off x="4006568" y="547035"/>
          <a:ext cx="776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6849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55326-C55A-448B-8A6C-1D860DAE2B61}">
      <dsp:nvSpPr>
        <dsp:cNvPr id="0" name=""/>
        <dsp:cNvSpPr/>
      </dsp:nvSpPr>
      <dsp:spPr>
        <a:xfrm>
          <a:off x="122321" y="407"/>
          <a:ext cx="3884247" cy="1184695"/>
        </a:xfrm>
        <a:prstGeom prst="rect">
          <a:avLst/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2.1 Suivi administratif de l’activité de production</a:t>
          </a:r>
        </a:p>
      </dsp:txBody>
      <dsp:txXfrm>
        <a:off x="122321" y="407"/>
        <a:ext cx="3884247" cy="1184695"/>
      </dsp:txXfrm>
    </dsp:sp>
    <dsp:sp modelId="{FC5AF7AB-E4FB-4FE9-AB6D-DBF9E3362D57}">
      <dsp:nvSpPr>
        <dsp:cNvPr id="0" name=""/>
        <dsp:cNvSpPr/>
      </dsp:nvSpPr>
      <dsp:spPr>
        <a:xfrm>
          <a:off x="4783418" y="407"/>
          <a:ext cx="3884247" cy="118469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Suivi des approvisionnements et des stocks</a:t>
          </a:r>
          <a:endParaRPr lang="fr-FR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Tenue des dossiers fournisseurs, sous-traitants et prestataires de service</a:t>
          </a:r>
          <a:endParaRPr lang="fr-FR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Suivi des formalités </a:t>
          </a:r>
          <a:r>
            <a:rPr lang="fr-FR" sz="14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administratives</a:t>
          </a:r>
          <a:r>
            <a:rPr lang="fr-FR" sz="1400" b="0" kern="1200" dirty="0"/>
            <a:t> avec les partenaires spécifiques au secteur d’activité</a:t>
          </a:r>
          <a:endParaRPr lang="fr-FR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Suivi de la coordination d’activités relevant d’un service ou d’un projet</a:t>
          </a:r>
          <a:endParaRPr lang="fr-FR" sz="1400" kern="1200" dirty="0"/>
        </a:p>
      </dsp:txBody>
      <dsp:txXfrm>
        <a:off x="4783418" y="407"/>
        <a:ext cx="3884247" cy="1184695"/>
      </dsp:txXfrm>
    </dsp:sp>
    <dsp:sp modelId="{89D43891-6764-4F1A-8EBF-47819812FACD}">
      <dsp:nvSpPr>
        <dsp:cNvPr id="0" name=""/>
        <dsp:cNvSpPr/>
      </dsp:nvSpPr>
      <dsp:spPr>
        <a:xfrm>
          <a:off x="122321" y="1670633"/>
          <a:ext cx="3884247" cy="1184695"/>
        </a:xfrm>
        <a:prstGeom prst="rect">
          <a:avLst/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2.2 Suivi financier de l’activité de production</a:t>
          </a:r>
        </a:p>
      </dsp:txBody>
      <dsp:txXfrm>
        <a:off x="122321" y="1670633"/>
        <a:ext cx="3884247" cy="1184695"/>
      </dsp:txXfrm>
    </dsp:sp>
    <dsp:sp modelId="{27E58BFF-27EE-4692-B2E4-AEDBD10CCA46}">
      <dsp:nvSpPr>
        <dsp:cNvPr id="0" name=""/>
        <dsp:cNvSpPr/>
      </dsp:nvSpPr>
      <dsp:spPr>
        <a:xfrm>
          <a:off x="4759607" y="1461084"/>
          <a:ext cx="3884247" cy="118469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Suivi des décaissements</a:t>
          </a:r>
          <a:endParaRPr lang="fr-FR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Suivi de la trésorerie et des relations avec les organismes et partenaires financiers</a:t>
          </a:r>
          <a:endParaRPr lang="fr-FR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Préparation de la déclaration de TVA</a:t>
          </a:r>
          <a:endParaRPr lang="fr-FR" sz="1400" kern="1200" dirty="0"/>
        </a:p>
      </dsp:txBody>
      <dsp:txXfrm>
        <a:off x="4759607" y="1461084"/>
        <a:ext cx="3884247" cy="1184695"/>
      </dsp:txXfrm>
    </dsp:sp>
    <dsp:sp modelId="{95DD321E-C627-4050-B9B8-B5ABCB9E32BA}">
      <dsp:nvSpPr>
        <dsp:cNvPr id="0" name=""/>
        <dsp:cNvSpPr/>
      </dsp:nvSpPr>
      <dsp:spPr>
        <a:xfrm>
          <a:off x="122321" y="3340860"/>
          <a:ext cx="3884247" cy="1184695"/>
        </a:xfrm>
        <a:prstGeom prst="rect">
          <a:avLst/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2.3 Gestion opérationnelle des espaces (physiques et virtuels) de travail</a:t>
          </a:r>
        </a:p>
      </dsp:txBody>
      <dsp:txXfrm>
        <a:off x="122321" y="3340860"/>
        <a:ext cx="3884247" cy="1184695"/>
      </dsp:txXfrm>
    </dsp:sp>
    <dsp:sp modelId="{A38FE1C9-40F5-46FC-9C62-21D258C739C4}">
      <dsp:nvSpPr>
        <dsp:cNvPr id="0" name=""/>
        <dsp:cNvSpPr/>
      </dsp:nvSpPr>
      <dsp:spPr>
        <a:xfrm>
          <a:off x="4759607" y="3099561"/>
          <a:ext cx="3884247" cy="118469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Suivi des contrats de maintenance, abonnements, licences informatiques</a:t>
          </a:r>
          <a:endParaRPr lang="fr-FR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Gestion des petites fournitures et </a:t>
          </a:r>
          <a:r>
            <a:rPr lang="fr-FR" sz="14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consommables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Mise à disposition des ressources physiques partagées (suivi des entrées-sorties de matériels, clés, etc.)</a:t>
          </a:r>
          <a:endParaRPr lang="fr-FR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Organisation des réunions en présentiel ou à distance</a:t>
          </a:r>
          <a:endParaRPr lang="fr-FR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/>
            <a:t>Gestion des espaces internes de partage de l’information (affichage, notes internes, espaces collaboratifs, etc.)</a:t>
          </a:r>
          <a:endParaRPr lang="fr-FR" sz="1400" kern="1200" dirty="0"/>
        </a:p>
      </dsp:txBody>
      <dsp:txXfrm>
        <a:off x="4759607" y="3099561"/>
        <a:ext cx="3884247" cy="11846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1C7CC-D71E-421C-A7C6-A0C3913220B8}">
      <dsp:nvSpPr>
        <dsp:cNvPr id="0" name=""/>
        <dsp:cNvSpPr/>
      </dsp:nvSpPr>
      <dsp:spPr>
        <a:xfrm>
          <a:off x="3991027" y="3886052"/>
          <a:ext cx="7761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6181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EEF17-D586-4E68-8CF9-F8750992D089}">
      <dsp:nvSpPr>
        <dsp:cNvPr id="0" name=""/>
        <dsp:cNvSpPr/>
      </dsp:nvSpPr>
      <dsp:spPr>
        <a:xfrm>
          <a:off x="3991027" y="2217261"/>
          <a:ext cx="7761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6181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182B5-90C6-407B-A409-9C4583E02D5B}">
      <dsp:nvSpPr>
        <dsp:cNvPr id="0" name=""/>
        <dsp:cNvSpPr/>
      </dsp:nvSpPr>
      <dsp:spPr>
        <a:xfrm>
          <a:off x="3991027" y="548470"/>
          <a:ext cx="7761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6181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7C609-9D66-4EBE-AF70-BEC8F5E1F83E}">
      <dsp:nvSpPr>
        <dsp:cNvPr id="0" name=""/>
        <dsp:cNvSpPr/>
      </dsp:nvSpPr>
      <dsp:spPr>
        <a:xfrm>
          <a:off x="110119" y="2352"/>
          <a:ext cx="3880908" cy="1183677"/>
        </a:xfrm>
        <a:prstGeom prst="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3.1 Suivi de la carrière du personnel</a:t>
          </a:r>
        </a:p>
      </dsp:txBody>
      <dsp:txXfrm>
        <a:off x="110119" y="2352"/>
        <a:ext cx="3880908" cy="1183677"/>
      </dsp:txXfrm>
    </dsp:sp>
    <dsp:sp modelId="{26BAD8B5-8A50-4C3B-B49C-87ECBC9DB1CD}">
      <dsp:nvSpPr>
        <dsp:cNvPr id="0" name=""/>
        <dsp:cNvSpPr/>
      </dsp:nvSpPr>
      <dsp:spPr>
        <a:xfrm>
          <a:off x="4767209" y="2352"/>
          <a:ext cx="3880908" cy="1183677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Suivi administratif du recrutement, de l’intégration et du départ des personnels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Tenue des dossiers des personnels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Préparation et suivi des actions de formation professionnelle</a:t>
          </a:r>
          <a:endParaRPr lang="fr-FR" sz="1600" kern="1200" dirty="0"/>
        </a:p>
      </dsp:txBody>
      <dsp:txXfrm>
        <a:off x="4767209" y="2352"/>
        <a:ext cx="3880908" cy="1183677"/>
      </dsp:txXfrm>
    </dsp:sp>
    <dsp:sp modelId="{0CFB622D-1E6C-4CE9-AC1F-552A01F402B5}">
      <dsp:nvSpPr>
        <dsp:cNvPr id="0" name=""/>
        <dsp:cNvSpPr/>
      </dsp:nvSpPr>
      <dsp:spPr>
        <a:xfrm>
          <a:off x="110119" y="1671142"/>
          <a:ext cx="3880908" cy="1183677"/>
        </a:xfrm>
        <a:prstGeom prst="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3.2 Suivi organisationnel et financier de l’activité du personnel</a:t>
          </a:r>
        </a:p>
      </dsp:txBody>
      <dsp:txXfrm>
        <a:off x="110119" y="1671142"/>
        <a:ext cx="3880908" cy="1183677"/>
      </dsp:txXfrm>
    </dsp:sp>
    <dsp:sp modelId="{69EECF0D-9F10-49BE-968A-ACDAC0AEE9C9}">
      <dsp:nvSpPr>
        <dsp:cNvPr id="0" name=""/>
        <dsp:cNvSpPr/>
      </dsp:nvSpPr>
      <dsp:spPr>
        <a:xfrm>
          <a:off x="4767209" y="1671142"/>
          <a:ext cx="3880908" cy="1183677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Suivi des temps de travail des personnels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Préparation et suivi des déplacements des personnels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Préparation et suivi de la paie et des déclarations sociales</a:t>
          </a:r>
          <a:endParaRPr lang="fr-FR" sz="1600" kern="1200" dirty="0"/>
        </a:p>
      </dsp:txBody>
      <dsp:txXfrm>
        <a:off x="4767209" y="1671142"/>
        <a:ext cx="3880908" cy="1183677"/>
      </dsp:txXfrm>
    </dsp:sp>
    <dsp:sp modelId="{FECFC52F-F768-45C4-B2A4-866854BA864E}">
      <dsp:nvSpPr>
        <dsp:cNvPr id="0" name=""/>
        <dsp:cNvSpPr/>
      </dsp:nvSpPr>
      <dsp:spPr>
        <a:xfrm>
          <a:off x="110119" y="3339933"/>
          <a:ext cx="3880908" cy="1183677"/>
        </a:xfrm>
        <a:prstGeom prst="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3.3 Participation à l’activité sociale de l’organisation</a:t>
          </a:r>
        </a:p>
      </dsp:txBody>
      <dsp:txXfrm>
        <a:off x="110119" y="3339933"/>
        <a:ext cx="3880908" cy="1183677"/>
      </dsp:txXfrm>
    </dsp:sp>
    <dsp:sp modelId="{3981151B-90D1-4CB9-BCCF-918795B845BF}">
      <dsp:nvSpPr>
        <dsp:cNvPr id="0" name=""/>
        <dsp:cNvSpPr/>
      </dsp:nvSpPr>
      <dsp:spPr>
        <a:xfrm>
          <a:off x="4767209" y="3339933"/>
          <a:ext cx="3880908" cy="1183677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Communication des informations sociales à destination des personnels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Participation à la mise en place d’actions sociales et culturelles</a:t>
          </a:r>
          <a:endParaRPr lang="fr-F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Mise à jour de tableaux de bord sociaux</a:t>
          </a:r>
          <a:endParaRPr lang="fr-FR" sz="1600" kern="1200" dirty="0"/>
        </a:p>
      </dsp:txBody>
      <dsp:txXfrm>
        <a:off x="4767209" y="3339933"/>
        <a:ext cx="3880908" cy="11836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5B7DA-A0FD-3343-9C54-A4BC21FD2BD6}">
      <dsp:nvSpPr>
        <dsp:cNvPr id="0" name=""/>
        <dsp:cNvSpPr/>
      </dsp:nvSpPr>
      <dsp:spPr>
        <a:xfrm>
          <a:off x="2287429" y="151610"/>
          <a:ext cx="1274612" cy="1259593"/>
        </a:xfrm>
        <a:prstGeom prst="ellipse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2474092" y="336073"/>
        <a:ext cx="901286" cy="890667"/>
      </dsp:txXfrm>
    </dsp:sp>
    <dsp:sp modelId="{1AF36FB2-1D9E-3A46-81FC-95171076D77B}">
      <dsp:nvSpPr>
        <dsp:cNvPr id="0" name=""/>
        <dsp:cNvSpPr/>
      </dsp:nvSpPr>
      <dsp:spPr>
        <a:xfrm rot="3600000">
          <a:off x="3219115" y="1476568"/>
          <a:ext cx="505152" cy="50438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3256944" y="1511923"/>
        <a:ext cx="353836" cy="302633"/>
      </dsp:txXfrm>
    </dsp:sp>
    <dsp:sp modelId="{2356856B-26A5-0849-9385-E5955D3194AE}">
      <dsp:nvSpPr>
        <dsp:cNvPr id="0" name=""/>
        <dsp:cNvSpPr/>
      </dsp:nvSpPr>
      <dsp:spPr>
        <a:xfrm>
          <a:off x="3438694" y="2045380"/>
          <a:ext cx="1216043" cy="1358706"/>
        </a:xfrm>
        <a:prstGeom prst="ellipse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3616779" y="2244358"/>
        <a:ext cx="859873" cy="960750"/>
      </dsp:txXfrm>
    </dsp:sp>
    <dsp:sp modelId="{8BF042F5-914D-8540-9494-E3088D049341}">
      <dsp:nvSpPr>
        <dsp:cNvPr id="0" name=""/>
        <dsp:cNvSpPr/>
      </dsp:nvSpPr>
      <dsp:spPr>
        <a:xfrm rot="10800000">
          <a:off x="2677340" y="2472540"/>
          <a:ext cx="538023" cy="50438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 rot="10800000">
        <a:off x="2828656" y="2573417"/>
        <a:ext cx="386707" cy="302633"/>
      </dsp:txXfrm>
    </dsp:sp>
    <dsp:sp modelId="{D6166177-3A2D-3B42-9840-285CDF7B59D4}">
      <dsp:nvSpPr>
        <dsp:cNvPr id="0" name=""/>
        <dsp:cNvSpPr/>
      </dsp:nvSpPr>
      <dsp:spPr>
        <a:xfrm>
          <a:off x="1181956" y="2085559"/>
          <a:ext cx="1241599" cy="1278348"/>
        </a:xfrm>
        <a:prstGeom prst="ellipse">
          <a:avLst/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1363784" y="2272769"/>
        <a:ext cx="877943" cy="903928"/>
      </dsp:txXfrm>
    </dsp:sp>
    <dsp:sp modelId="{7BD5DCD4-0955-FB44-97C2-805CAFFB057F}">
      <dsp:nvSpPr>
        <dsp:cNvPr id="0" name=""/>
        <dsp:cNvSpPr/>
      </dsp:nvSpPr>
      <dsp:spPr>
        <a:xfrm rot="18000000">
          <a:off x="2097967" y="1512376"/>
          <a:ext cx="518277" cy="50438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2135796" y="1678775"/>
        <a:ext cx="366961" cy="3026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2EA43-487B-48C3-AA77-9389AA4AB0CB}">
      <dsp:nvSpPr>
        <dsp:cNvPr id="0" name=""/>
        <dsp:cNvSpPr/>
      </dsp:nvSpPr>
      <dsp:spPr>
        <a:xfrm>
          <a:off x="527449" y="901731"/>
          <a:ext cx="1406812" cy="1406812"/>
        </a:xfrm>
        <a:prstGeom prst="ellipse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131DDBD-2690-4CE6-B518-4F9702D9CE61}">
      <dsp:nvSpPr>
        <dsp:cNvPr id="0" name=""/>
        <dsp:cNvSpPr/>
      </dsp:nvSpPr>
      <dsp:spPr>
        <a:xfrm>
          <a:off x="827262" y="1201544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8A0C29-AAA4-4818-BFD3-6962848338A8}">
      <dsp:nvSpPr>
        <dsp:cNvPr id="0" name=""/>
        <dsp:cNvSpPr/>
      </dsp:nvSpPr>
      <dsp:spPr>
        <a:xfrm>
          <a:off x="77731" y="2746731"/>
          <a:ext cx="23062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800" b="1" kern="1200" dirty="0">
              <a:solidFill>
                <a:srgbClr val="7B00AC"/>
              </a:solidFill>
            </a:rPr>
            <a:t>Cuisine Occitane</a:t>
          </a:r>
          <a:endParaRPr lang="en-US" sz="2800" b="1" kern="1200" dirty="0">
            <a:solidFill>
              <a:srgbClr val="7B00AC"/>
            </a:solidFill>
          </a:endParaRPr>
        </a:p>
      </dsp:txBody>
      <dsp:txXfrm>
        <a:off x="77731" y="2746731"/>
        <a:ext cx="2306250" cy="877500"/>
      </dsp:txXfrm>
    </dsp:sp>
    <dsp:sp modelId="{34EF54F0-DB5A-45C7-A2B9-F732401C569E}">
      <dsp:nvSpPr>
        <dsp:cNvPr id="0" name=""/>
        <dsp:cNvSpPr/>
      </dsp:nvSpPr>
      <dsp:spPr>
        <a:xfrm>
          <a:off x="3237293" y="901731"/>
          <a:ext cx="1406812" cy="1406812"/>
        </a:xfrm>
        <a:prstGeom prst="ellipse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AEA15C5-09E3-46D3-B8AE-06B2E821EF67}">
      <dsp:nvSpPr>
        <dsp:cNvPr id="0" name=""/>
        <dsp:cNvSpPr/>
      </dsp:nvSpPr>
      <dsp:spPr>
        <a:xfrm>
          <a:off x="3537106" y="1201544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872D93-0B3C-46A5-B574-FA140C2B3CD9}">
      <dsp:nvSpPr>
        <dsp:cNvPr id="0" name=""/>
        <dsp:cNvSpPr/>
      </dsp:nvSpPr>
      <dsp:spPr>
        <a:xfrm>
          <a:off x="2787575" y="2746731"/>
          <a:ext cx="23062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800" b="1" kern="1200" cap="all" dirty="0">
              <a:solidFill>
                <a:srgbClr val="7B00AC"/>
              </a:solidFill>
              <a:latin typeface="Calibri"/>
              <a:ea typeface="+mn-ea"/>
              <a:cs typeface="+mn-cs"/>
            </a:rPr>
            <a:t>transport urbain</a:t>
          </a:r>
          <a:endParaRPr lang="en-US" sz="2800" b="1" kern="1200" cap="all" dirty="0">
            <a:solidFill>
              <a:srgbClr val="7B00AC"/>
            </a:solidFill>
            <a:latin typeface="Calibri"/>
            <a:ea typeface="+mn-ea"/>
            <a:cs typeface="+mn-cs"/>
          </a:endParaRPr>
        </a:p>
      </dsp:txBody>
      <dsp:txXfrm>
        <a:off x="2787575" y="2746731"/>
        <a:ext cx="2306250" cy="877500"/>
      </dsp:txXfrm>
    </dsp:sp>
    <dsp:sp modelId="{06B0A712-8D4E-44EE-BF0F-97A69577B6E8}">
      <dsp:nvSpPr>
        <dsp:cNvPr id="0" name=""/>
        <dsp:cNvSpPr/>
      </dsp:nvSpPr>
      <dsp:spPr>
        <a:xfrm>
          <a:off x="5947137" y="901731"/>
          <a:ext cx="1406812" cy="1406812"/>
        </a:xfrm>
        <a:prstGeom prst="ellipse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FB21F97-1E3A-4978-86EC-1CFE46AD509F}">
      <dsp:nvSpPr>
        <dsp:cNvPr id="0" name=""/>
        <dsp:cNvSpPr/>
      </dsp:nvSpPr>
      <dsp:spPr>
        <a:xfrm>
          <a:off x="6246950" y="1201544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77AE10-86E1-48F6-8280-2532FF271ED8}">
      <dsp:nvSpPr>
        <dsp:cNvPr id="0" name=""/>
        <dsp:cNvSpPr/>
      </dsp:nvSpPr>
      <dsp:spPr>
        <a:xfrm>
          <a:off x="5497418" y="2746731"/>
          <a:ext cx="23062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800" b="1" kern="1200" cap="all" dirty="0">
              <a:solidFill>
                <a:srgbClr val="7B00AC"/>
              </a:solidFill>
              <a:latin typeface="Calibri"/>
              <a:ea typeface="+mn-ea"/>
              <a:cs typeface="+mn-cs"/>
            </a:rPr>
            <a:t>SARL Monnet</a:t>
          </a:r>
          <a:endParaRPr lang="en-US" sz="2800" b="1" kern="1200" cap="all" dirty="0">
            <a:solidFill>
              <a:srgbClr val="7B00AC"/>
            </a:solidFill>
            <a:latin typeface="Calibri"/>
            <a:ea typeface="+mn-ea"/>
            <a:cs typeface="+mn-cs"/>
          </a:endParaRPr>
        </a:p>
      </dsp:txBody>
      <dsp:txXfrm>
        <a:off x="5497418" y="2746731"/>
        <a:ext cx="2306250" cy="87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5"/>
            <a:ext cx="5335270" cy="4466987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36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654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33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75BF8-6FEA-481A-AFE4-17A4AEA93E4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684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62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391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362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28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indent="-342900" algn="just">
              <a:spcBef>
                <a:spcPts val="0"/>
              </a:spcBef>
              <a:buClr>
                <a:srgbClr val="FF0000"/>
              </a:buClr>
              <a:buSzPct val="105000"/>
              <a:buFont typeface="+mj-lt"/>
              <a:buAutoNum type="arabicPeriod"/>
            </a:pPr>
            <a:endParaRPr lang="fr-FR" sz="24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10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75BF8-6FEA-481A-AFE4-17A4AEA93E4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990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510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44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indent="0" algn="just">
              <a:spcBef>
                <a:spcPts val="0"/>
              </a:spcBef>
              <a:buClr>
                <a:srgbClr val="FF0000"/>
              </a:buClr>
              <a:buSzPct val="105000"/>
              <a:buFont typeface="+mj-lt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20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indent="-342900" algn="just">
              <a:spcBef>
                <a:spcPts val="0"/>
              </a:spcBef>
              <a:buClr>
                <a:srgbClr val="FF0000"/>
              </a:buClr>
              <a:buSzPct val="105000"/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96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52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067595B1-AD99-46B9-8020-EF9315B5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5914F86B-511E-4300-96F0-DDA9BFFD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087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ABF7E9-A8A3-49CD-8FBD-26DDC796C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0478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730C9DC0-BA42-4F3B-A669-F33AACE8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271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3380F22D-F259-4B70-96EF-009B56B1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2489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1C228B-4BD7-4FF7-BD53-C4EE6F06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73182E-DA86-4F9C-A11D-EEB0CE7A3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04F6BB-2C29-4DC8-A795-9F310EF54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BD9852-8CEF-4780-8C13-0E995A219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F299-3671-4A73-9EFE-49FF97EC50DD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71F82D-21FA-4F72-BEAC-046E183A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4FDA5E-6EB5-4C39-9E51-0A2D0A60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0A19-B747-4F60-9443-2893E00410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949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50752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241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2229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970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1C228B-4BD7-4FF7-BD53-C4EE6F06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73182E-DA86-4F9C-A11D-EEB0CE7A3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04F6BB-2C29-4DC8-A795-9F310EF54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BD9852-8CEF-4780-8C13-0E995A219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F299-3671-4A73-9EFE-49FF97EC50DD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71F82D-21FA-4F72-BEAC-046E183A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4FDA5E-6EB5-4C39-9E51-0A2D0A60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0A19-B747-4F60-9443-2893E00410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65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573034-9371-44F6-B245-B4E8BA1D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542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3283200"/>
            <a:ext cx="5897726" cy="210816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305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8331B4D8-03B9-4BE0-A36B-AF05116E5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210811-1101-4D76-9724-2FE1A5869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ED8B7D-9C4C-440F-A5C3-D953D8479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F06AAA-E683-417E-94C4-E789EAA3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F299-3671-4A73-9EFE-49FF97EC50DD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B28492-E4E4-461E-B48C-FD9B83431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39901E-9B34-44D0-83CA-F03F1843E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0A19-B747-4F60-9443-2893E00410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33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500" y="1206500"/>
            <a:ext cx="8775700" cy="2336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0"/>
          </p:nvPr>
        </p:nvSpPr>
        <p:spPr>
          <a:xfrm>
            <a:off x="190500" y="3721100"/>
            <a:ext cx="8775700" cy="2336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918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BAFC11FB-17A9-415A-8E69-EEAEABA17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3283200"/>
            <a:ext cx="5897726" cy="210816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E9F490-A9BB-4DC0-981B-BBA6D5063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4121150"/>
            <a:ext cx="7505700" cy="181451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705101"/>
            <a:ext cx="7505700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E54349B9-E8AA-42D1-AA33-261A5CFFA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8885" y="1295400"/>
            <a:ext cx="7173849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7872734" y="872640"/>
            <a:ext cx="642246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9180" y="0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CFB5FA47-B62F-4C8B-8D54-C056F0908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8849E82-ECBE-4630-A79F-C0952CFF53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81" y="6242219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80" r:id="rId3"/>
    <p:sldLayoutId id="2147483672" r:id="rId4"/>
    <p:sldLayoutId id="2147483694" r:id="rId5"/>
    <p:sldLayoutId id="2147483695" r:id="rId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98885" y="5516417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6995213" y="4489080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8885" y="0"/>
            <a:ext cx="295" cy="5507953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8B0E7FC7-02EC-4562-9AC7-E99D737EA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BBB87CE-7710-4E22-A44D-35F901A941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81" y="6242219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68308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5183" y="697997"/>
            <a:ext cx="7781697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5182" y="2704320"/>
            <a:ext cx="7781697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698885" y="3893512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 flipV="1">
            <a:off x="6995213" y="2866175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H="1" flipV="1">
            <a:off x="699180" y="0"/>
            <a:ext cx="1" cy="388504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A73E10BD-7160-4276-BCC5-D4C1D8CFB0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81" y="6242219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A1F60FE8-EF20-4E77-B034-8BB475CA7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83086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8885" y="1295400"/>
            <a:ext cx="7173849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7872734" y="872640"/>
            <a:ext cx="642246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9180" y="0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389216FA-80DA-4296-9C4A-EB3A67019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97266F9-E228-4AB7-AF13-E30E65CB67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81" y="6242219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77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97" r:id="rId5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8885" y="1295400"/>
            <a:ext cx="7173849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7872734" y="872640"/>
            <a:ext cx="642246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9180" y="0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336B4D4C-4B4B-44E1-8279-474EF76D1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28AA978-2E80-4440-A882-33565C3075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81" y="6242219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64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6" r:id="rId5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98885" y="5516417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6995213" y="4489080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8885" y="0"/>
            <a:ext cx="295" cy="5507953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908E2223-9CDB-4767-93DA-C22D324D4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5C1BD43-266C-4563-BD48-3D54D82AE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81" y="6242219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02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68308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8.pn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18.png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image" Target="../media/image17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cerpeg.fr/cerpeg/" TargetMode="Externa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DDE5EC4-C0A6-4BC5-8F90-63F1787FE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281" y="371013"/>
            <a:ext cx="8263719" cy="2433895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srgbClr val="6E008E"/>
                </a:solidFill>
              </a:rPr>
              <a:t>Présentation du baccalauréat professionnel</a:t>
            </a:r>
            <a:br>
              <a:rPr lang="fr-FR" sz="2800" b="1" dirty="0">
                <a:solidFill>
                  <a:srgbClr val="6E008E"/>
                </a:solidFill>
              </a:rPr>
            </a:br>
            <a:r>
              <a:rPr lang="fr-FR" sz="2800" b="1" dirty="0" err="1">
                <a:solidFill>
                  <a:srgbClr val="FF0000"/>
                </a:solidFill>
              </a:rPr>
              <a:t>AGOrA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  <a:br>
              <a:rPr lang="fr-FR" sz="2800" b="1" dirty="0">
                <a:solidFill>
                  <a:schemeClr val="tx1"/>
                </a:solidFill>
              </a:rPr>
            </a:br>
            <a:r>
              <a:rPr lang="fr-FR" sz="2800" b="1" dirty="0">
                <a:solidFill>
                  <a:schemeClr val="tx1"/>
                </a:solidFill>
              </a:rPr>
              <a:t>Assistance à la gestion des organisations </a:t>
            </a:r>
            <a:br>
              <a:rPr lang="fr-FR" sz="2800" b="1" dirty="0">
                <a:solidFill>
                  <a:schemeClr val="tx1"/>
                </a:solidFill>
              </a:rPr>
            </a:br>
            <a:r>
              <a:rPr lang="fr-FR" sz="2800" b="1" dirty="0">
                <a:solidFill>
                  <a:schemeClr val="tx1"/>
                </a:solidFill>
              </a:rPr>
              <a:t>et de leurs activités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BD4FD5EA-AF52-4E1A-ACB9-4BE1BA9E8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281" y="3438847"/>
            <a:ext cx="7596190" cy="1382963"/>
          </a:xfrm>
        </p:spPr>
        <p:txBody>
          <a:bodyPr>
            <a:normAutofit fontScale="92500"/>
          </a:bodyPr>
          <a:lstStyle/>
          <a:p>
            <a:r>
              <a:rPr lang="fr-FR" sz="2400" b="1" dirty="0" err="1"/>
              <a:t>Web-conférence</a:t>
            </a:r>
            <a:r>
              <a:rPr lang="fr-FR" sz="2400" b="1" dirty="0"/>
              <a:t> n°1 – 26 mai 2020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Franck Brillet et Alain Henriet </a:t>
            </a:r>
          </a:p>
          <a:p>
            <a:r>
              <a:rPr lang="fr-FR" sz="2400" b="1" dirty="0"/>
              <a:t>Inspecteurs généraux de l’éducation, du sport et de la recherche</a:t>
            </a:r>
            <a:endParaRPr lang="fr-FR" sz="2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DBA00C-4D6C-4E83-9FDB-8C4EE3D3E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/>
          <a:lstStyle/>
          <a:p>
            <a:fld id="{A786685B-2977-D546-9E3D-3CA676A47F0C}" type="slidenum">
              <a:rPr lang="fr-FR" smtClean="0">
                <a:solidFill>
                  <a:srgbClr val="7B00AC"/>
                </a:solidFill>
              </a:rPr>
              <a:pPr/>
              <a:t>1</a:t>
            </a:fld>
            <a:endParaRPr lang="fr-FR" dirty="0">
              <a:solidFill>
                <a:srgbClr val="7B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2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264C1AA-9550-BA4B-88AB-C99C4E5614B4}"/>
              </a:ext>
            </a:extLst>
          </p:cNvPr>
          <p:cNvSpPr txBox="1"/>
          <p:nvPr/>
        </p:nvSpPr>
        <p:spPr>
          <a:xfrm>
            <a:off x="684213" y="2292304"/>
            <a:ext cx="6109393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Prendre en charge différentes dimensions d’assistance à la gestion des </a:t>
            </a:r>
            <a:r>
              <a:rPr lang="fr-FR" sz="2000" b="1" dirty="0">
                <a:solidFill>
                  <a:srgbClr val="FF0000"/>
                </a:solidFill>
              </a:rPr>
              <a:t>relations avec les tiers </a:t>
            </a:r>
            <a:r>
              <a:rPr lang="fr-FR" sz="2000" dirty="0"/>
              <a:t>(clients, usagers, adhérents, fournisseurs, prestataires de service), et d’assistance aux opérations internes de l’entité.</a:t>
            </a:r>
            <a:endParaRPr lang="fr-FR" sz="20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916F8-0447-AE43-B5B3-1C84FC8EDEB6}"/>
              </a:ext>
            </a:extLst>
          </p:cNvPr>
          <p:cNvSpPr txBox="1"/>
          <p:nvPr/>
        </p:nvSpPr>
        <p:spPr>
          <a:xfrm>
            <a:off x="684213" y="3753281"/>
            <a:ext cx="610939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fr-FR" sz="2000" dirty="0"/>
              <a:t>Assurer l’interface entre les différents </a:t>
            </a:r>
            <a:r>
              <a:rPr lang="fr-FR" sz="2000" b="1" dirty="0">
                <a:solidFill>
                  <a:srgbClr val="FF0000"/>
                </a:solidFill>
              </a:rPr>
              <a:t>acteurs internes et externes </a:t>
            </a:r>
            <a:r>
              <a:rPr lang="fr-FR" sz="2000" dirty="0"/>
              <a:t>de l’organisation.</a:t>
            </a:r>
            <a:endParaRPr lang="fr-FR" sz="20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1C4A80-3852-1140-B7CC-95BF96CFA080}"/>
              </a:ext>
            </a:extLst>
          </p:cNvPr>
          <p:cNvSpPr txBox="1"/>
          <p:nvPr/>
        </p:nvSpPr>
        <p:spPr>
          <a:xfrm>
            <a:off x="684213" y="4567425"/>
            <a:ext cx="610939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fr-FR" sz="2000" dirty="0"/>
              <a:t>Inscrire l’action administrative au cœur des systèmes d’information et des évolutions </a:t>
            </a:r>
            <a:r>
              <a:rPr lang="fr-FR" sz="2000" b="1" dirty="0">
                <a:solidFill>
                  <a:srgbClr val="FF0000"/>
                </a:solidFill>
              </a:rPr>
              <a:t>numériques.</a:t>
            </a:r>
            <a:endParaRPr lang="fr-FR" sz="20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F65CE9-1DFE-1D4B-8B16-4F05599A1E36}"/>
              </a:ext>
            </a:extLst>
          </p:cNvPr>
          <p:cNvSpPr txBox="1"/>
          <p:nvPr/>
        </p:nvSpPr>
        <p:spPr>
          <a:xfrm>
            <a:off x="684213" y="5410651"/>
            <a:ext cx="610939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lvl="2">
              <a:spcBef>
                <a:spcPts val="0"/>
              </a:spcBef>
              <a:buClr>
                <a:srgbClr val="FF0000"/>
              </a:buClr>
              <a:buSzPct val="105000"/>
            </a:pPr>
            <a:r>
              <a:rPr lang="fr-FR" sz="2000" dirty="0"/>
              <a:t>Participer à l’organisation et à la gestion matérielle d’un service ou de l’entité.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D67FD1-2391-43CB-A711-F5F2609A0023}"/>
              </a:ext>
            </a:extLst>
          </p:cNvPr>
          <p:cNvSpPr/>
          <p:nvPr/>
        </p:nvSpPr>
        <p:spPr>
          <a:xfrm>
            <a:off x="684213" y="1395023"/>
            <a:ext cx="83374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>
              <a:spcBef>
                <a:spcPts val="0"/>
              </a:spcBef>
              <a:buClr>
                <a:srgbClr val="FF0000"/>
              </a:buClr>
              <a:buSzPct val="105000"/>
            </a:pPr>
            <a:r>
              <a:rPr lang="fr-FR" sz="2200" dirty="0"/>
              <a:t>Le titulaire du Bac peut être conduit à </a:t>
            </a:r>
          </a:p>
          <a:p>
            <a:pPr marL="0" lvl="4" algn="just">
              <a:spcBef>
                <a:spcPts val="0"/>
              </a:spcBef>
              <a:buClr>
                <a:srgbClr val="FF0000"/>
              </a:buClr>
              <a:buSzPct val="105000"/>
            </a:pPr>
            <a:r>
              <a:rPr lang="fr-FR" sz="2200" dirty="0"/>
              <a:t>(dans la limite de sa responsabilité et de son autonomie) :</a:t>
            </a: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0783C648-292C-4F18-85B5-29F491DED1F3}"/>
              </a:ext>
            </a:extLst>
          </p:cNvPr>
          <p:cNvSpPr txBox="1"/>
          <p:nvPr/>
        </p:nvSpPr>
        <p:spPr>
          <a:xfrm>
            <a:off x="6911976" y="2291731"/>
            <a:ext cx="1826340" cy="127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5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20488A2D-9D23-4B5B-965E-240C8B60EFC1}"/>
              </a:ext>
            </a:extLst>
          </p:cNvPr>
          <p:cNvSpPr txBox="1"/>
          <p:nvPr/>
        </p:nvSpPr>
        <p:spPr>
          <a:xfrm>
            <a:off x="6916548" y="3736428"/>
            <a:ext cx="1826340" cy="723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6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11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D61004F5-7709-40CC-8EFB-832F4C1732BA}"/>
              </a:ext>
            </a:extLst>
          </p:cNvPr>
          <p:cNvSpPr txBox="1"/>
          <p:nvPr/>
        </p:nvSpPr>
        <p:spPr>
          <a:xfrm>
            <a:off x="6911976" y="4565763"/>
            <a:ext cx="1826340" cy="723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5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FCFF1A81-7DC9-4086-9A4B-D6CB51CEF8B0}"/>
              </a:ext>
            </a:extLst>
          </p:cNvPr>
          <p:cNvSpPr txBox="1"/>
          <p:nvPr/>
        </p:nvSpPr>
        <p:spPr>
          <a:xfrm>
            <a:off x="6916548" y="5410651"/>
            <a:ext cx="1826340" cy="692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3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endParaRPr lang="fr-FR" sz="1200" b="1" dirty="0">
              <a:latin typeface="Circular Std" panose="020B0604020101020102" pitchFamily="34" charset="77"/>
              <a:cs typeface="Circular Std" panose="020B0604020101020102" pitchFamily="34" charset="77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2D9ACD3-1CC2-434B-935A-A7E3A72C4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>
                <a:solidFill>
                  <a:srgbClr val="FF0000"/>
                </a:solidFill>
              </a:rPr>
              <a:t>1.1 </a:t>
            </a:r>
            <a:r>
              <a:rPr lang="fr-FR" sz="2800" b="1" dirty="0">
                <a:solidFill>
                  <a:schemeClr val="tx1"/>
                </a:solidFill>
              </a:rPr>
              <a:t>Métiers visés, </a:t>
            </a:r>
            <a:r>
              <a:rPr lang="fr-FR" sz="2800" b="1" dirty="0">
                <a:solidFill>
                  <a:srgbClr val="FF0000"/>
                </a:solidFill>
              </a:rPr>
              <a:t>périmètre des missions </a:t>
            </a:r>
            <a:r>
              <a:rPr lang="fr-FR" sz="2800" b="1" dirty="0">
                <a:solidFill>
                  <a:schemeClr val="tx1"/>
                </a:solidFill>
              </a:rPr>
              <a:t>et 									attendus du diplôme</a:t>
            </a:r>
            <a:endParaRPr lang="fr-FR" dirty="0"/>
          </a:p>
        </p:txBody>
      </p:sp>
      <p:pic>
        <p:nvPicPr>
          <p:cNvPr id="32" name="Image 31" descr="Une image contenant chaîne&#10;&#10;Description générée automatiquement">
            <a:extLst>
              <a:ext uri="{FF2B5EF4-FFF2-40B4-BE49-F238E27FC236}">
                <a16:creationId xmlns:a16="http://schemas.microsoft.com/office/drawing/2014/main" id="{92EA89FE-1C85-41FD-8633-D0FE9EE4E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610" y="2302245"/>
            <a:ext cx="1795071" cy="1256243"/>
          </a:xfrm>
          <a:prstGeom prst="rect">
            <a:avLst/>
          </a:prstGeom>
        </p:spPr>
      </p:pic>
      <p:pic>
        <p:nvPicPr>
          <p:cNvPr id="34" name="Image 3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FF4C460-2822-4CA4-AF1F-B8F4675B8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610" y="3753280"/>
            <a:ext cx="1810706" cy="690869"/>
          </a:xfrm>
          <a:prstGeom prst="rect">
            <a:avLst/>
          </a:prstGeom>
        </p:spPr>
      </p:pic>
      <p:pic>
        <p:nvPicPr>
          <p:cNvPr id="36" name="Image 35" descr="Une image contenant personne, intérieur, tenant, main&#10;&#10;Description générée automatiquement">
            <a:extLst>
              <a:ext uri="{FF2B5EF4-FFF2-40B4-BE49-F238E27FC236}">
                <a16:creationId xmlns:a16="http://schemas.microsoft.com/office/drawing/2014/main" id="{376591F9-58AE-4025-B102-66D537B45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610" y="4581316"/>
            <a:ext cx="1810706" cy="700333"/>
          </a:xfrm>
          <a:prstGeom prst="rect">
            <a:avLst/>
          </a:prstGeom>
        </p:spPr>
      </p:pic>
      <p:pic>
        <p:nvPicPr>
          <p:cNvPr id="38" name="Image 37" descr="Une image contenant machine, objet&#10;&#10;Description générée automatiquement">
            <a:extLst>
              <a:ext uri="{FF2B5EF4-FFF2-40B4-BE49-F238E27FC236}">
                <a16:creationId xmlns:a16="http://schemas.microsoft.com/office/drawing/2014/main" id="{7FB017B5-F4F1-4825-A7B3-9A04DF9735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7610" y="5425168"/>
            <a:ext cx="1795071" cy="648864"/>
          </a:xfrm>
          <a:prstGeom prst="rect">
            <a:avLst/>
          </a:prstGeom>
        </p:spPr>
      </p:pic>
      <p:sp>
        <p:nvSpPr>
          <p:cNvPr id="16" name="Espace réservé du numéro de diapositive 3">
            <a:extLst>
              <a:ext uri="{FF2B5EF4-FFF2-40B4-BE49-F238E27FC236}">
                <a16:creationId xmlns:a16="http://schemas.microsoft.com/office/drawing/2014/main" id="{E5E68BD0-1932-42FE-9A8B-19ED8D43C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86685B-2977-D546-9E3D-3CA676A47F0C}" type="slidenum">
              <a:rPr lang="fr-FR" smtClean="0">
                <a:solidFill>
                  <a:srgbClr val="7B00AC"/>
                </a:solidFill>
              </a:rPr>
              <a:pPr>
                <a:spcAft>
                  <a:spcPts val="600"/>
                </a:spcAft>
              </a:pPr>
              <a:t>10</a:t>
            </a:fld>
            <a:endParaRPr lang="fr-FR" dirty="0">
              <a:solidFill>
                <a:srgbClr val="7B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8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1.1 </a:t>
            </a:r>
            <a:r>
              <a:rPr lang="fr-FR" sz="2800" b="1" dirty="0">
                <a:solidFill>
                  <a:schemeClr val="tx1"/>
                </a:solidFill>
              </a:rPr>
              <a:t>Métiers visés, périmètre des missions et 									</a:t>
            </a:r>
            <a:r>
              <a:rPr lang="fr-FR" sz="2800" b="1" dirty="0">
                <a:solidFill>
                  <a:srgbClr val="FF0000"/>
                </a:solidFill>
              </a:rPr>
              <a:t>attendus du diplôme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srgbClr val="7B00AC"/>
                </a:solidFill>
              </a:rPr>
              <a:pPr/>
              <a:t>11</a:t>
            </a:fld>
            <a:endParaRPr lang="fr-FR" dirty="0">
              <a:solidFill>
                <a:srgbClr val="7B00AC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98144" y="1631628"/>
            <a:ext cx="8645856" cy="4397375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fr-FR" sz="2400" dirty="0"/>
              <a:t>Maîtrise de la langue française tant pour l’expression orale que pour l’expression écrite.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400" dirty="0"/>
              <a:t>Une « posture de service et d’assistance » :</a:t>
            </a:r>
          </a:p>
          <a:p>
            <a:pPr lvl="1" algn="just"/>
            <a:r>
              <a:rPr lang="fr-FR" sz="1600" dirty="0"/>
              <a:t>adaptation à la situation professionnelle en tenant compte des interlocuteurs, de la structure et des processus administratifs ;</a:t>
            </a:r>
          </a:p>
          <a:p>
            <a:pPr lvl="1" algn="just"/>
            <a:r>
              <a:rPr lang="fr-FR" sz="1600" dirty="0"/>
              <a:t>respect des consignes et des procédures ;</a:t>
            </a:r>
          </a:p>
          <a:p>
            <a:pPr lvl="1" algn="just"/>
            <a:r>
              <a:rPr lang="fr-FR" sz="1600" dirty="0"/>
              <a:t>rigueur d’organisation ;</a:t>
            </a:r>
          </a:p>
          <a:p>
            <a:pPr lvl="1" algn="just"/>
            <a:r>
              <a:rPr lang="fr-FR" sz="1600" dirty="0"/>
              <a:t>adaptabilité.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400" dirty="0"/>
              <a:t> Des nouveaux usages dans le domaine du numérique.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400" dirty="0"/>
              <a:t> Des connaissances plus précises en matière juridique.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400" dirty="0"/>
              <a:t> Des connaissances opérationnelles en matière comptable mais comprendre le sens des opérations réalisées.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4408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268631-96BA-459E-867E-75067EFB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55" y="0"/>
            <a:ext cx="8413845" cy="1286937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1.2 référentiel d’activités</a:t>
            </a:r>
            <a:r>
              <a:rPr lang="fr-FR" sz="2800" b="1" dirty="0">
                <a:solidFill>
                  <a:schemeClr val="tx1"/>
                </a:solidFill>
              </a:rPr>
              <a:t> :</a:t>
            </a:r>
            <a:br>
              <a:rPr lang="fr-FR" sz="2800" b="1" dirty="0">
                <a:solidFill>
                  <a:schemeClr val="tx1"/>
                </a:solidFill>
              </a:rPr>
            </a:br>
            <a:r>
              <a:rPr lang="fr-FR" sz="2800" b="1" dirty="0">
                <a:solidFill>
                  <a:schemeClr val="tx1"/>
                </a:solidFill>
              </a:rPr>
              <a:t>									les pôles d’activités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871F6522-B910-4C79-A364-E3E534FAE8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563920"/>
              </p:ext>
            </p:extLst>
          </p:nvPr>
        </p:nvGraphicFramePr>
        <p:xfrm>
          <a:off x="804863" y="1575942"/>
          <a:ext cx="788193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E40880-9778-4A01-AC90-0A2117078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6685B-2977-D546-9E3D-3CA676A47F0C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solidFill>
                  <a:srgbClr val="7B00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b="1" i="0" u="none" strike="noStrike" kern="1200" cap="none" spc="0" normalizeH="0" baseline="0" noProof="0">
              <a:ln>
                <a:noFill/>
              </a:ln>
              <a:solidFill>
                <a:srgbClr val="7B00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42559923-1018-4072-B755-AF6F13686F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6981673"/>
              </p:ext>
            </p:extLst>
          </p:nvPr>
        </p:nvGraphicFramePr>
        <p:xfrm>
          <a:off x="1624876" y="2047690"/>
          <a:ext cx="5710254" cy="3438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Graphique 6" descr="Salle de conseil">
            <a:extLst>
              <a:ext uri="{FF2B5EF4-FFF2-40B4-BE49-F238E27FC236}">
                <a16:creationId xmlns:a16="http://schemas.microsoft.com/office/drawing/2014/main" id="{18728E59-4661-46B0-84AA-F4BA0FDF4B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229100" y="2438396"/>
            <a:ext cx="685800" cy="6858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FBDAF61-FEAA-43F2-AB26-C17BE97D7B15}"/>
              </a:ext>
            </a:extLst>
          </p:cNvPr>
          <p:cNvSpPr txBox="1"/>
          <p:nvPr/>
        </p:nvSpPr>
        <p:spPr>
          <a:xfrm>
            <a:off x="519294" y="3854933"/>
            <a:ext cx="2358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/>
              <a:t>Organisation et suivi de l’activité de production</a:t>
            </a:r>
            <a:endParaRPr lang="fr-FR" sz="2400" dirty="0"/>
          </a:p>
          <a:p>
            <a:pPr lvl="0"/>
            <a:r>
              <a:rPr lang="fr-FR" sz="2400" b="1" dirty="0"/>
              <a:t>(de biens ou de services)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660543-397C-4212-B175-D39209E101BE}"/>
              </a:ext>
            </a:extLst>
          </p:cNvPr>
          <p:cNvSpPr/>
          <p:nvPr/>
        </p:nvSpPr>
        <p:spPr>
          <a:xfrm>
            <a:off x="6105418" y="4242098"/>
            <a:ext cx="2656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2400" b="1" dirty="0"/>
              <a:t>Administration du personnel</a:t>
            </a:r>
            <a:endParaRPr lang="fr-FR" sz="2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962310A-2445-4F97-BA73-52DF73602CDF}"/>
              </a:ext>
            </a:extLst>
          </p:cNvPr>
          <p:cNvSpPr txBox="1"/>
          <p:nvPr/>
        </p:nvSpPr>
        <p:spPr>
          <a:xfrm>
            <a:off x="1991032" y="1378984"/>
            <a:ext cx="5073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400" b="1" dirty="0"/>
              <a:t>Gestion des relations avec les clients, les usagers et les adhérents</a:t>
            </a:r>
            <a:endParaRPr lang="fr-FR" sz="2400" dirty="0"/>
          </a:p>
        </p:txBody>
      </p:sp>
      <p:pic>
        <p:nvPicPr>
          <p:cNvPr id="11" name="Graphique 10" descr="Group of People">
            <a:extLst>
              <a:ext uri="{FF2B5EF4-FFF2-40B4-BE49-F238E27FC236}">
                <a16:creationId xmlns:a16="http://schemas.microsoft.com/office/drawing/2014/main" id="{6CB65073-C89E-4BC1-A9C5-90196364258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10707" y="4403786"/>
            <a:ext cx="685800" cy="685800"/>
          </a:xfrm>
          <a:prstGeom prst="rect">
            <a:avLst/>
          </a:prstGeom>
        </p:spPr>
      </p:pic>
      <p:pic>
        <p:nvPicPr>
          <p:cNvPr id="12" name="Graphique 11" descr="Tendance à la hausse">
            <a:extLst>
              <a:ext uri="{FF2B5EF4-FFF2-40B4-BE49-F238E27FC236}">
                <a16:creationId xmlns:a16="http://schemas.microsoft.com/office/drawing/2014/main" id="{F9F5E196-2482-4DC1-BF75-2064CA30609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85432" y="4388461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7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4B5E0E-FF48-492B-AF56-F7E0D50DD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b="1" dirty="0">
                <a:solidFill>
                  <a:srgbClr val="FF0000"/>
                </a:solidFill>
              </a:rPr>
              <a:t>Pôle 1</a:t>
            </a:r>
            <a:br>
              <a:rPr lang="fr-FR" dirty="0"/>
            </a:br>
            <a:r>
              <a:rPr lang="fr-FR" b="1" dirty="0"/>
              <a:t>Gestion des relations avec les clients, les usagers et les adhérents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426585-5815-4EC7-9C29-CE02AF41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494908"/>
            <a:ext cx="611921" cy="365125"/>
          </a:xfrm>
        </p:spPr>
        <p:txBody>
          <a:bodyPr/>
          <a:lstStyle/>
          <a:p>
            <a:fld id="{A786685B-2977-D546-9E3D-3CA676A47F0C}" type="slidenum">
              <a:rPr lang="fr-FR" smtClean="0">
                <a:solidFill>
                  <a:srgbClr val="7B00AC"/>
                </a:solidFill>
              </a:rPr>
              <a:pPr/>
              <a:t>13</a:t>
            </a:fld>
            <a:endParaRPr lang="fr-FR" dirty="0">
              <a:solidFill>
                <a:srgbClr val="7B00AC"/>
              </a:solidFill>
            </a:endParaRPr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0DAEAD10-BD27-4B7F-97A6-4AF8FB2295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064774"/>
              </p:ext>
            </p:extLst>
          </p:nvPr>
        </p:nvGraphicFramePr>
        <p:xfrm>
          <a:off x="169863" y="1580373"/>
          <a:ext cx="889796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3063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4B5E0E-FF48-492B-AF56-F7E0D50D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399" y="0"/>
            <a:ext cx="8262423" cy="1286937"/>
          </a:xfrm>
        </p:spPr>
        <p:txBody>
          <a:bodyPr>
            <a:normAutofit fontScale="90000"/>
          </a:bodyPr>
          <a:lstStyle/>
          <a:p>
            <a:pPr lvl="0"/>
            <a:r>
              <a:rPr lang="fr-FR" b="1" dirty="0">
                <a:solidFill>
                  <a:srgbClr val="FF0000"/>
                </a:solidFill>
              </a:rPr>
              <a:t>Pôle 2 </a:t>
            </a:r>
            <a:br>
              <a:rPr lang="fr-FR" dirty="0"/>
            </a:br>
            <a:r>
              <a:rPr lang="fr-FR" b="1" dirty="0"/>
              <a:t>Organisation et suivi de l’activité de production</a:t>
            </a:r>
            <a:br>
              <a:rPr lang="fr-FR" dirty="0"/>
            </a:br>
            <a:r>
              <a:rPr lang="fr-FR" b="1" dirty="0"/>
              <a:t>(de biens ou de services)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426585-5815-4EC7-9C29-CE02AF41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srgbClr val="7B00AC"/>
                </a:solidFill>
              </a:rPr>
              <a:pPr/>
              <a:t>14</a:t>
            </a:fld>
            <a:endParaRPr lang="fr-FR" dirty="0">
              <a:solidFill>
                <a:srgbClr val="7B00AC"/>
              </a:solidFill>
            </a:endParaRPr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0DAEAD10-BD27-4B7F-97A6-4AF8FB2295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695287"/>
              </p:ext>
            </p:extLst>
          </p:nvPr>
        </p:nvGraphicFramePr>
        <p:xfrm>
          <a:off x="177006" y="1532882"/>
          <a:ext cx="87899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0532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4B5E0E-FF48-492B-AF56-F7E0D50DD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sz="2700" b="1" dirty="0">
                <a:solidFill>
                  <a:srgbClr val="FF0000"/>
                </a:solidFill>
              </a:rPr>
              <a:t>Pôle 3</a:t>
            </a:r>
            <a:br>
              <a:rPr lang="fr-FR" sz="2700" dirty="0"/>
            </a:br>
            <a:r>
              <a:rPr lang="fr-FR" sz="2700" b="1" dirty="0"/>
              <a:t>Administration du personnel</a:t>
            </a:r>
            <a:endParaRPr lang="fr-FR" sz="27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426585-5815-4EC7-9C29-CE02AF41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srgbClr val="7B00AC"/>
                </a:solidFill>
              </a:rPr>
              <a:pPr/>
              <a:t>15</a:t>
            </a:fld>
            <a:endParaRPr lang="fr-FR" dirty="0">
              <a:solidFill>
                <a:srgbClr val="7B00AC"/>
              </a:solidFill>
            </a:endParaRPr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0DAEAD10-BD27-4B7F-97A6-4AF8FB2295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233744"/>
              </p:ext>
            </p:extLst>
          </p:nvPr>
        </p:nvGraphicFramePr>
        <p:xfrm>
          <a:off x="220663" y="1477963"/>
          <a:ext cx="875823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3458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SOMMAIRE</a:t>
            </a:r>
            <a:endParaRPr lang="fr-FR" sz="44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6685B-2977-D546-9E3D-3CA676A47F0C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solidFill>
                  <a:srgbClr val="7B00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7B00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804862" y="1469378"/>
            <a:ext cx="8339137" cy="4692586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chemeClr val="bg1">
                  <a:lumMod val="65000"/>
                </a:schemeClr>
              </a:buClr>
              <a:buSzPct val="120000"/>
              <a:buFont typeface="+mj-lt"/>
              <a:buAutoNum type="arabicPeriod"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Le référentiel des activités - RA</a:t>
            </a:r>
          </a:p>
          <a:p>
            <a:pPr marL="449263" lvl="1" indent="0" algn="just">
              <a:buClr>
                <a:schemeClr val="bg1">
                  <a:lumMod val="65000"/>
                </a:schemeClr>
              </a:buClr>
              <a:buSzPct val="120000"/>
              <a:buNone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1.1 Métiers visés, périmètre des missions et attendus du diplôme. </a:t>
            </a:r>
          </a:p>
          <a:p>
            <a:pPr marL="449263" lvl="1" indent="0" algn="just">
              <a:buClr>
                <a:schemeClr val="bg1">
                  <a:lumMod val="65000"/>
                </a:schemeClr>
              </a:buClr>
              <a:buSzPct val="120000"/>
              <a:buNone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1.2 Référentiel d’activités : les pôles d’activités.</a:t>
            </a:r>
          </a:p>
          <a:p>
            <a:pPr marL="457200" indent="-457200" algn="just"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2200" b="1" dirty="0">
                <a:solidFill>
                  <a:srgbClr val="6E008E"/>
                </a:solidFill>
              </a:rPr>
              <a:t>Le référentiel de compétences - RC </a:t>
            </a:r>
          </a:p>
          <a:p>
            <a:pPr marL="449263" lvl="1" indent="0" algn="just">
              <a:buClr>
                <a:srgbClr val="FF0000"/>
              </a:buClr>
              <a:buSzPct val="120000"/>
              <a:buNone/>
            </a:pPr>
            <a:r>
              <a:rPr lang="fr-FR" sz="2000" dirty="0">
                <a:solidFill>
                  <a:srgbClr val="FF0000"/>
                </a:solidFill>
              </a:rPr>
              <a:t>2.1</a:t>
            </a:r>
            <a:r>
              <a:rPr lang="fr-FR" sz="2000" dirty="0">
                <a:solidFill>
                  <a:srgbClr val="6E008E"/>
                </a:solidFill>
              </a:rPr>
              <a:t>  De la compétence au bloc de compétences. </a:t>
            </a:r>
          </a:p>
          <a:p>
            <a:pPr marL="449263" lvl="1" indent="0" algn="just">
              <a:buClr>
                <a:srgbClr val="FF0000"/>
              </a:buClr>
              <a:buSzPct val="120000"/>
              <a:buNone/>
            </a:pPr>
            <a:r>
              <a:rPr lang="fr-FR" sz="2000" dirty="0">
                <a:solidFill>
                  <a:srgbClr val="FF0000"/>
                </a:solidFill>
              </a:rPr>
              <a:t>2.2 </a:t>
            </a:r>
            <a:r>
              <a:rPr lang="fr-FR" sz="2000" dirty="0">
                <a:solidFill>
                  <a:srgbClr val="6E008E"/>
                </a:solidFill>
              </a:rPr>
              <a:t>Référentiel de compétences : les blocs de compétences spécifiques au Bac pro </a:t>
            </a:r>
            <a:r>
              <a:rPr lang="fr-FR" sz="2000" dirty="0" err="1">
                <a:solidFill>
                  <a:srgbClr val="6E008E"/>
                </a:solidFill>
              </a:rPr>
              <a:t>AGOrA</a:t>
            </a:r>
            <a:r>
              <a:rPr lang="fr-FR" sz="2000" dirty="0">
                <a:solidFill>
                  <a:srgbClr val="6E008E"/>
                </a:solidFill>
              </a:rPr>
              <a:t>.</a:t>
            </a:r>
          </a:p>
          <a:p>
            <a:pPr marL="457200" indent="-457200" algn="just">
              <a:buClr>
                <a:schemeClr val="bg1">
                  <a:lumMod val="65000"/>
                </a:schemeClr>
              </a:buClr>
              <a:buSzPct val="120000"/>
              <a:buFont typeface="+mj-lt"/>
              <a:buAutoNum type="arabicPeriod"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La dimension pédagogique : entrée par les situations professionnelles</a:t>
            </a:r>
          </a:p>
          <a:p>
            <a:pPr marL="457200" indent="-457200" algn="just">
              <a:buClr>
                <a:schemeClr val="bg1">
                  <a:lumMod val="65000"/>
                </a:schemeClr>
              </a:buClr>
              <a:buSzPct val="120000"/>
              <a:buFont typeface="+mj-lt"/>
              <a:buAutoNum type="arabicPeriod"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Conclusion provisoire et poursuite de l’accompagnement.</a:t>
            </a:r>
          </a:p>
        </p:txBody>
      </p:sp>
    </p:spTree>
    <p:extLst>
      <p:ext uri="{BB962C8B-B14F-4D97-AF65-F5344CB8AC3E}">
        <p14:creationId xmlns:p14="http://schemas.microsoft.com/office/powerpoint/2010/main" val="299414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2.1 </a:t>
            </a:r>
            <a:r>
              <a:rPr lang="fr-FR" b="1" kern="1200" cap="all" dirty="0">
                <a:latin typeface="+mj-lt"/>
                <a:ea typeface="+mj-ea"/>
                <a:cs typeface="+mj-cs"/>
              </a:rPr>
              <a:t>de la compétence au bloc de </a:t>
            </a:r>
            <a:r>
              <a:rPr lang="fr-FR" b="1" kern="1200" cap="all" dirty="0" err="1">
                <a:latin typeface="+mj-lt"/>
                <a:ea typeface="+mj-ea"/>
                <a:cs typeface="+mj-cs"/>
              </a:rPr>
              <a:t>compétenceS</a:t>
            </a:r>
            <a:endParaRPr lang="fr-FR" b="1" kern="12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3625B6E-FF0E-40B4-A316-517EC6467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34938" y="1760266"/>
            <a:ext cx="3151262" cy="2590977"/>
          </a:xfrm>
          <a:prstGeom prst="rect">
            <a:avLst/>
          </a:prstGeom>
          <a:noFill/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55537BE2-AB30-41C9-AD7C-C539C5B49F67}"/>
              </a:ext>
            </a:extLst>
          </p:cNvPr>
          <p:cNvSpPr txBox="1">
            <a:spLocks noChangeArrowheads="1"/>
          </p:cNvSpPr>
          <p:nvPr/>
        </p:nvSpPr>
        <p:spPr>
          <a:xfrm>
            <a:off x="3971379" y="1666430"/>
            <a:ext cx="5010251" cy="4815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7800" indent="-177800" algn="l" defTabSz="457200" rtl="0" eaLnBrk="1" latinLnBrk="0" hangingPunct="1">
              <a:spcBef>
                <a:spcPct val="20000"/>
              </a:spcBef>
              <a:buSzPct val="100000"/>
              <a:buFont typeface="Arial"/>
              <a:buChar char="■"/>
              <a:defRPr sz="2000" kern="1200">
                <a:solidFill>
                  <a:srgbClr val="683086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683086"/>
              </a:buClr>
              <a:buFont typeface="Arial Italic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63" indent="177800" algn="l" defTabSz="457200" rtl="0" eaLnBrk="1" latinLnBrk="0" hangingPunct="1">
              <a:spcBef>
                <a:spcPct val="20000"/>
              </a:spcBef>
              <a:buClr>
                <a:srgbClr val="683086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SzPct val="105000"/>
            </a:pPr>
            <a:r>
              <a:rPr lang="fr-FR" sz="2000" b="1" dirty="0">
                <a:solidFill>
                  <a:srgbClr val="FF0000"/>
                </a:solidFill>
              </a:rPr>
              <a:t>2.1.1 </a:t>
            </a:r>
            <a:r>
              <a:rPr lang="fr-FR" sz="2000" b="1" dirty="0">
                <a:solidFill>
                  <a:srgbClr val="683086"/>
                </a:solidFill>
              </a:rPr>
              <a:t>La compétence, notion polysémique</a:t>
            </a:r>
          </a:p>
          <a:p>
            <a:pPr marL="0" lvl="2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SzPct val="105000"/>
            </a:pPr>
            <a:r>
              <a:rPr lang="fr-FR" sz="1800" dirty="0">
                <a:solidFill>
                  <a:srgbClr val="683086"/>
                </a:solidFill>
              </a:rPr>
              <a:t>La plupart des publications de référence converge vers l’idée qu’une compétence professionnelle :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rgbClr val="FF0000"/>
              </a:buClr>
              <a:buSzPct val="105000"/>
              <a:buNone/>
            </a:pPr>
            <a:r>
              <a:rPr lang="fr-FR" sz="1800" dirty="0"/>
              <a:t>- est située ;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rgbClr val="FF0000"/>
              </a:buClr>
              <a:buSzPct val="105000"/>
              <a:buNone/>
            </a:pPr>
            <a:r>
              <a:rPr lang="fr-FR" sz="1800" dirty="0"/>
              <a:t>- se construit dans l’action et résulte d’un apprentissage ;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rgbClr val="FF0000"/>
              </a:buClr>
              <a:buSzPct val="105000"/>
              <a:buNone/>
            </a:pPr>
            <a:r>
              <a:rPr lang="fr-FR" sz="1800" dirty="0"/>
              <a:t>- est transférable ;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rgbClr val="FF0000"/>
              </a:buClr>
              <a:buSzPct val="105000"/>
              <a:buNone/>
            </a:pPr>
            <a:r>
              <a:rPr lang="fr-FR" sz="1800" dirty="0"/>
              <a:t>- mobilise des ressources pour agir ;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Clr>
                <a:srgbClr val="FF0000"/>
              </a:buClr>
              <a:buSzPct val="105000"/>
              <a:buNone/>
            </a:pPr>
            <a:r>
              <a:rPr lang="fr-FR" sz="1800" dirty="0"/>
              <a:t>- peut faire l’objet d’une reconnaissance sociale.</a:t>
            </a:r>
          </a:p>
          <a:p>
            <a:pPr marL="0" lvl="2" algn="just">
              <a:spcBef>
                <a:spcPts val="0"/>
              </a:spcBef>
              <a:buClr>
                <a:srgbClr val="FF0000"/>
              </a:buClr>
              <a:buSzPct val="105000"/>
            </a:pPr>
            <a:r>
              <a:rPr lang="fr-FR" sz="1800" dirty="0">
                <a:solidFill>
                  <a:srgbClr val="683086"/>
                </a:solidFill>
              </a:rPr>
              <a:t>Proposition de définition de France Compétences (27 juin 2019) :« </a:t>
            </a:r>
            <a:r>
              <a:rPr lang="fr-FR" sz="1800" i="1" dirty="0">
                <a:solidFill>
                  <a:srgbClr val="683086"/>
                </a:solidFill>
              </a:rPr>
              <a:t>la compétence peut être envisagée comme la mobilisation de manière pertinente des ressources d’un individu (par exemple : savoirs, savoir-faire techniques, savoir-faire relationnel) et de celles de son environnement dans des situations diverses pour exercer une activité en fonction d’objectifs à finalité professionnelle </a:t>
            </a:r>
            <a:r>
              <a:rPr lang="fr-FR" sz="1800" dirty="0">
                <a:solidFill>
                  <a:srgbClr val="683086"/>
                </a:solidFill>
              </a:rPr>
              <a:t>»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</p:spPr>
        <p:txBody>
          <a:bodyPr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786685B-2977-D546-9E3D-3CA676A47F0C}" type="slidenum">
              <a:rPr kumimoji="0" lang="fr-FR" i="0" u="none" strike="noStrike" cap="none" spc="0" normalizeH="0" baseline="0" noProof="0" smtClean="0">
                <a:ln>
                  <a:noFill/>
                </a:ln>
                <a:solidFill>
                  <a:srgbClr val="7B00AC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i="0" u="none" strike="noStrike" cap="none" spc="0" normalizeH="0" baseline="0" noProof="0">
              <a:ln>
                <a:noFill/>
              </a:ln>
              <a:solidFill>
                <a:srgbClr val="7B00AC"/>
              </a:solidFill>
              <a:effectLst/>
              <a:uLnTx/>
              <a:uFillTx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FA4902-E60B-47AC-915D-3559D780C1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751" y="4424363"/>
            <a:ext cx="336462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56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D7B5C4-4430-4CD5-BC7C-46BEEEC3E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402" y="1589518"/>
            <a:ext cx="6541409" cy="4625317"/>
          </a:xfrm>
        </p:spPr>
        <p:txBody>
          <a:bodyPr vert="horz" lIns="68580" tIns="34290" rIns="68580" bIns="34290" rtlCol="0" anchor="t">
            <a:normAutofit fontScale="92500"/>
          </a:bodyPr>
          <a:lstStyle/>
          <a:p>
            <a:pPr marL="0" indent="0" algn="just">
              <a:buNone/>
            </a:pPr>
            <a:r>
              <a:rPr lang="fr-FR" sz="2400" b="1" dirty="0">
                <a:solidFill>
                  <a:srgbClr val="FF0000"/>
                </a:solidFill>
              </a:rPr>
              <a:t>2.1.2 </a:t>
            </a:r>
            <a:r>
              <a:rPr lang="fr-FR" sz="2400" b="1" dirty="0"/>
              <a:t>Le bloc de compétences </a:t>
            </a:r>
          </a:p>
          <a:p>
            <a:pPr marL="0" indent="0" algn="just">
              <a:buNone/>
            </a:pPr>
            <a:r>
              <a:rPr lang="en-US" sz="2400" dirty="0"/>
              <a:t>La notion de blocs de </a:t>
            </a:r>
            <a:r>
              <a:rPr lang="en-US" sz="2400" dirty="0" err="1"/>
              <a:t>compétences</a:t>
            </a:r>
            <a:r>
              <a:rPr lang="en-US" sz="2400" dirty="0"/>
              <a:t> a </a:t>
            </a:r>
            <a:r>
              <a:rPr lang="en-US" sz="2400" dirty="0" err="1"/>
              <a:t>été</a:t>
            </a:r>
            <a:r>
              <a:rPr lang="en-US" sz="2400" dirty="0"/>
              <a:t> </a:t>
            </a:r>
            <a:r>
              <a:rPr lang="en-US" sz="2400" dirty="0" err="1"/>
              <a:t>introduite</a:t>
            </a:r>
            <a:r>
              <a:rPr lang="en-US" sz="2400" dirty="0"/>
              <a:t> par la </a:t>
            </a:r>
            <a:r>
              <a:rPr lang="en-US" sz="2400" b="1" i="1" dirty="0" err="1">
                <a:solidFill>
                  <a:srgbClr val="FF0000"/>
                </a:solidFill>
              </a:rPr>
              <a:t>loi</a:t>
            </a:r>
            <a:r>
              <a:rPr lang="en-US" sz="2400" b="1" i="1" dirty="0">
                <a:solidFill>
                  <a:srgbClr val="FF0000"/>
                </a:solidFill>
              </a:rPr>
              <a:t> n°2014-288 du 5 mars 2014 </a:t>
            </a:r>
            <a:r>
              <a:rPr lang="en-US" sz="2400" dirty="0"/>
              <a:t>relative à la formation </a:t>
            </a:r>
            <a:r>
              <a:rPr lang="en-US" sz="2400" dirty="0" err="1"/>
              <a:t>professionnelle</a:t>
            </a:r>
            <a:r>
              <a:rPr lang="en-US" sz="2400" dirty="0"/>
              <a:t>, à </a:t>
            </a:r>
            <a:r>
              <a:rPr lang="en-US" sz="2400" dirty="0" err="1"/>
              <a:t>l’emploi</a:t>
            </a:r>
            <a:r>
              <a:rPr lang="en-US" sz="2400" dirty="0"/>
              <a:t> et à la </a:t>
            </a:r>
            <a:r>
              <a:rPr lang="en-US" sz="2400" dirty="0" err="1"/>
              <a:t>démocratie</a:t>
            </a:r>
            <a:r>
              <a:rPr lang="en-US" sz="2400" dirty="0"/>
              <a:t> </a:t>
            </a:r>
            <a:r>
              <a:rPr lang="en-US" sz="2400" dirty="0" err="1"/>
              <a:t>sociale</a:t>
            </a:r>
            <a:r>
              <a:rPr lang="en-US" sz="2400" dirty="0"/>
              <a:t>, et fait </a:t>
            </a:r>
            <a:r>
              <a:rPr lang="en-US" sz="2400" dirty="0" err="1"/>
              <a:t>référence</a:t>
            </a:r>
            <a:r>
              <a:rPr lang="en-US" sz="2400" dirty="0"/>
              <a:t> à la mise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œuvre</a:t>
            </a:r>
            <a:r>
              <a:rPr lang="en-US" sz="2400" dirty="0"/>
              <a:t> du </a:t>
            </a:r>
            <a:r>
              <a:rPr lang="en-US" sz="2400" dirty="0" err="1"/>
              <a:t>compte</a:t>
            </a:r>
            <a:r>
              <a:rPr lang="en-US" sz="2400" dirty="0"/>
              <a:t> personnel de formation - CPF.</a:t>
            </a:r>
          </a:p>
          <a:p>
            <a:pPr marL="0" indent="0" algn="just">
              <a:buNone/>
            </a:pPr>
            <a:r>
              <a:rPr lang="en-US" sz="2400" dirty="0"/>
              <a:t>La </a:t>
            </a:r>
            <a:r>
              <a:rPr lang="en-US" sz="2400" b="1" dirty="0" err="1">
                <a:solidFill>
                  <a:srgbClr val="FF0000"/>
                </a:solidFill>
              </a:rPr>
              <a:t>loi</a:t>
            </a:r>
            <a:r>
              <a:rPr lang="en-US" sz="2400" b="1" dirty="0">
                <a:solidFill>
                  <a:srgbClr val="FF0000"/>
                </a:solidFill>
              </a:rPr>
              <a:t> de </a:t>
            </a:r>
            <a:r>
              <a:rPr lang="en-US" sz="2400" b="1" dirty="0" err="1">
                <a:solidFill>
                  <a:srgbClr val="FF0000"/>
                </a:solidFill>
              </a:rPr>
              <a:t>septembre</a:t>
            </a:r>
            <a:r>
              <a:rPr lang="en-US" sz="2400" b="1" dirty="0">
                <a:solidFill>
                  <a:srgbClr val="FF0000"/>
                </a:solidFill>
              </a:rPr>
              <a:t> 2018 </a:t>
            </a:r>
            <a:r>
              <a:rPr lang="en-US" sz="2400" dirty="0"/>
              <a:t>a </a:t>
            </a:r>
            <a:r>
              <a:rPr lang="en-US" sz="2400" dirty="0" err="1"/>
              <a:t>donné</a:t>
            </a:r>
            <a:r>
              <a:rPr lang="en-US" sz="2400" dirty="0"/>
              <a:t> </a:t>
            </a:r>
            <a:r>
              <a:rPr lang="en-US" sz="2400" dirty="0" err="1"/>
              <a:t>une</a:t>
            </a:r>
            <a:r>
              <a:rPr lang="en-US" sz="2400" dirty="0"/>
              <a:t> </a:t>
            </a:r>
            <a:r>
              <a:rPr lang="en-US" sz="2400" dirty="0" err="1"/>
              <a:t>définition</a:t>
            </a:r>
            <a:r>
              <a:rPr lang="en-US" sz="2400" dirty="0"/>
              <a:t> des blocs de </a:t>
            </a:r>
            <a:r>
              <a:rPr lang="en-US" sz="2400" dirty="0" err="1"/>
              <a:t>compétences</a:t>
            </a:r>
            <a:r>
              <a:rPr lang="en-US" sz="2400" dirty="0"/>
              <a:t> au travers de </a:t>
            </a:r>
            <a:r>
              <a:rPr lang="en-US" sz="2400" dirty="0" err="1"/>
              <a:t>l’article</a:t>
            </a:r>
            <a:r>
              <a:rPr lang="en-US" sz="2400" dirty="0"/>
              <a:t> L 6113-1 du Code du travail : « </a:t>
            </a:r>
            <a:r>
              <a:rPr lang="en-US" sz="2400" i="1" dirty="0"/>
              <a:t>Les certifications </a:t>
            </a:r>
            <a:r>
              <a:rPr lang="en-US" sz="2400" i="1" dirty="0" err="1"/>
              <a:t>professionnelles</a:t>
            </a:r>
            <a:r>
              <a:rPr lang="en-US" sz="2400" i="1" dirty="0"/>
              <a:t> </a:t>
            </a:r>
            <a:r>
              <a:rPr lang="en-US" sz="2400" i="1" dirty="0" err="1"/>
              <a:t>sont</a:t>
            </a:r>
            <a:r>
              <a:rPr lang="en-US" sz="2400" i="1" dirty="0"/>
              <a:t> </a:t>
            </a:r>
            <a:r>
              <a:rPr lang="en-US" sz="2400" i="1" dirty="0" err="1"/>
              <a:t>constituées</a:t>
            </a:r>
            <a:r>
              <a:rPr lang="en-US" sz="2400" i="1" dirty="0"/>
              <a:t> de blocs de </a:t>
            </a:r>
            <a:r>
              <a:rPr lang="en-US" sz="2400" i="1" dirty="0" err="1"/>
              <a:t>compétences</a:t>
            </a:r>
            <a:r>
              <a:rPr lang="en-US" sz="2400" i="1" dirty="0"/>
              <a:t>, ensembles </a:t>
            </a:r>
            <a:r>
              <a:rPr lang="en-US" sz="2400" b="1" i="1" dirty="0" err="1"/>
              <a:t>homogènes</a:t>
            </a:r>
            <a:r>
              <a:rPr lang="en-US" sz="2400" i="1" dirty="0"/>
              <a:t> et </a:t>
            </a:r>
            <a:r>
              <a:rPr lang="en-US" sz="2400" b="1" i="1" dirty="0" err="1"/>
              <a:t>cohérents</a:t>
            </a:r>
            <a:r>
              <a:rPr lang="en-US" sz="2400" i="1" dirty="0"/>
              <a:t> de </a:t>
            </a:r>
            <a:r>
              <a:rPr lang="en-US" sz="2400" i="1" dirty="0" err="1"/>
              <a:t>compétences</a:t>
            </a:r>
            <a:r>
              <a:rPr lang="en-US" sz="2400" i="1" dirty="0"/>
              <a:t> </a:t>
            </a:r>
            <a:r>
              <a:rPr lang="en-US" sz="2400" i="1" dirty="0" err="1"/>
              <a:t>contribuant</a:t>
            </a:r>
            <a:r>
              <a:rPr lang="en-US" sz="2400" i="1" dirty="0"/>
              <a:t> à </a:t>
            </a:r>
            <a:r>
              <a:rPr lang="en-US" sz="2400" b="1" i="1" dirty="0" err="1"/>
              <a:t>l’exercice</a:t>
            </a:r>
            <a:r>
              <a:rPr lang="en-US" sz="2400" b="1" i="1" dirty="0"/>
              <a:t> </a:t>
            </a:r>
            <a:r>
              <a:rPr lang="en-US" sz="2400" b="1" i="1" dirty="0" err="1"/>
              <a:t>autonome</a:t>
            </a:r>
            <a:r>
              <a:rPr lang="en-US" sz="2400" b="1" i="1" dirty="0"/>
              <a:t> </a:t>
            </a:r>
            <a:r>
              <a:rPr lang="en-US" sz="2400" i="1" dirty="0" err="1"/>
              <a:t>d’une</a:t>
            </a:r>
            <a:r>
              <a:rPr lang="en-US" sz="2400" i="1" dirty="0"/>
              <a:t> </a:t>
            </a:r>
            <a:r>
              <a:rPr lang="en-US" sz="2400" i="1" dirty="0" err="1"/>
              <a:t>activité</a:t>
            </a:r>
            <a:r>
              <a:rPr lang="en-US" sz="2400" i="1" dirty="0"/>
              <a:t> </a:t>
            </a:r>
            <a:r>
              <a:rPr lang="en-US" sz="2400" i="1" dirty="0" err="1"/>
              <a:t>professionnelle</a:t>
            </a:r>
            <a:r>
              <a:rPr lang="en-US" sz="2400" i="1" dirty="0"/>
              <a:t> et </a:t>
            </a:r>
            <a:r>
              <a:rPr lang="en-US" sz="2400" i="1" dirty="0" err="1"/>
              <a:t>pouvant</a:t>
            </a:r>
            <a:r>
              <a:rPr lang="en-US" sz="2400" i="1" dirty="0"/>
              <a:t> </a:t>
            </a:r>
            <a:r>
              <a:rPr lang="en-US" sz="2400" i="1" dirty="0" err="1"/>
              <a:t>être</a:t>
            </a:r>
            <a:r>
              <a:rPr lang="en-US" sz="2400" i="1" dirty="0"/>
              <a:t> </a:t>
            </a:r>
            <a:r>
              <a:rPr lang="en-US" sz="2400" i="1" dirty="0" err="1"/>
              <a:t>évalués</a:t>
            </a:r>
            <a:r>
              <a:rPr lang="en-US" sz="2400" i="1" dirty="0"/>
              <a:t> et </a:t>
            </a:r>
            <a:r>
              <a:rPr lang="en-US" sz="2400" i="1" dirty="0" err="1"/>
              <a:t>validés</a:t>
            </a:r>
            <a:r>
              <a:rPr lang="en-US" sz="2400" i="1" dirty="0"/>
              <a:t> </a:t>
            </a:r>
            <a:r>
              <a:rPr lang="en-US" sz="2400" dirty="0"/>
              <a:t>».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69196CF-3D46-4F72-8897-04EA790175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93" b="-4"/>
          <a:stretch/>
        </p:blipFill>
        <p:spPr>
          <a:xfrm>
            <a:off x="6761018" y="1759963"/>
            <a:ext cx="2241579" cy="1974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Espace réservé du contenu 11" descr="Une image contenant jouet&#10;&#10;Description générée automatiquement">
            <a:extLst>
              <a:ext uri="{FF2B5EF4-FFF2-40B4-BE49-F238E27FC236}">
                <a16:creationId xmlns:a16="http://schemas.microsoft.com/office/drawing/2014/main" id="{A015735F-5265-4B5F-8E88-28FA4549C1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092" y="4141458"/>
            <a:ext cx="2445430" cy="1855547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0F64292A-50A1-482C-B1B6-E0CA3334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</p:spPr>
        <p:txBody>
          <a:bodyPr/>
          <a:lstStyle/>
          <a:p>
            <a:r>
              <a:rPr lang="fr-FR" sz="2800" b="1" dirty="0">
                <a:solidFill>
                  <a:srgbClr val="FF0000"/>
                </a:solidFill>
              </a:rPr>
              <a:t>2.1 </a:t>
            </a:r>
            <a:r>
              <a:rPr lang="fr-FR" sz="2800" b="1" dirty="0">
                <a:solidFill>
                  <a:schemeClr val="tx1"/>
                </a:solidFill>
              </a:rPr>
              <a:t>de la compétence au bloc de </a:t>
            </a:r>
            <a:r>
              <a:rPr lang="fr-FR" sz="2800" b="1" dirty="0" err="1">
                <a:solidFill>
                  <a:schemeClr val="tx1"/>
                </a:solidFill>
              </a:rPr>
              <a:t>compétenceS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305C19E2-D2FC-4D4F-BE5C-DD2F1C00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86685B-2977-D546-9E3D-3CA676A47F0C}" type="slidenum">
              <a:rPr lang="fr-FR" smtClean="0">
                <a:solidFill>
                  <a:srgbClr val="7B00AC"/>
                </a:solidFill>
              </a:rPr>
              <a:pPr>
                <a:spcAft>
                  <a:spcPts val="600"/>
                </a:spcAft>
              </a:pPr>
              <a:t>18</a:t>
            </a:fld>
            <a:endParaRPr lang="fr-FR" dirty="0">
              <a:solidFill>
                <a:srgbClr val="7B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06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2.1 </a:t>
            </a:r>
            <a:r>
              <a:rPr lang="fr-FR" sz="2800" b="1" dirty="0">
                <a:solidFill>
                  <a:schemeClr val="tx1"/>
                </a:solidFill>
              </a:rPr>
              <a:t>de la compétence au bloc de </a:t>
            </a:r>
            <a:r>
              <a:rPr lang="fr-FR" sz="2800" b="1" dirty="0" err="1">
                <a:solidFill>
                  <a:schemeClr val="tx1"/>
                </a:solidFill>
              </a:rPr>
              <a:t>compétenceS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srgbClr val="7B00AC"/>
                </a:solidFill>
              </a:rPr>
              <a:pPr/>
              <a:t>19</a:t>
            </a:fld>
            <a:endParaRPr lang="fr-FR" dirty="0">
              <a:solidFill>
                <a:srgbClr val="7B00AC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675118" y="1471083"/>
            <a:ext cx="5879506" cy="45989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200" dirty="0">
                <a:solidFill>
                  <a:schemeClr val="tx1"/>
                </a:solidFill>
              </a:rPr>
              <a:t>À partir du moment où il y a cohérence entre un pôle d’activités, le bloc de compétences associé et la modalité d’évaluation, la validation d’un bloc (qu’elle que soit sa forme, y compris par la VAE) a une valeur sur le marché de l’emploi, ce qui permet une plus grande </a:t>
            </a:r>
            <a:r>
              <a:rPr lang="fr-FR" sz="2200" b="1" dirty="0">
                <a:solidFill>
                  <a:srgbClr val="FF0000"/>
                </a:solidFill>
              </a:rPr>
              <a:t>fluidité des parcours tout au long de la vie</a:t>
            </a:r>
            <a:r>
              <a:rPr lang="fr-FR" sz="22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fr-FR" sz="2200" dirty="0">
                <a:solidFill>
                  <a:schemeClr val="tx1"/>
                </a:solidFill>
              </a:rPr>
              <a:t>Le bac pro </a:t>
            </a:r>
            <a:r>
              <a:rPr lang="fr-FR" sz="2200" dirty="0" err="1">
                <a:solidFill>
                  <a:schemeClr val="tx1"/>
                </a:solidFill>
              </a:rPr>
              <a:t>AGOrA</a:t>
            </a:r>
            <a:r>
              <a:rPr lang="fr-FR" sz="2200" dirty="0">
                <a:solidFill>
                  <a:schemeClr val="tx1"/>
                </a:solidFill>
              </a:rPr>
              <a:t> est constitué de </a:t>
            </a:r>
            <a:r>
              <a:rPr lang="fr-FR" sz="2200" b="1" dirty="0">
                <a:solidFill>
                  <a:schemeClr val="tx1"/>
                </a:solidFill>
              </a:rPr>
              <a:t>12 blocs </a:t>
            </a:r>
            <a:r>
              <a:rPr lang="fr-FR" sz="2200" dirty="0">
                <a:solidFill>
                  <a:schemeClr val="tx1"/>
                </a:solidFill>
              </a:rPr>
              <a:t>obligatoires dont </a:t>
            </a:r>
            <a:r>
              <a:rPr lang="fr-FR" sz="2200" b="1" dirty="0">
                <a:solidFill>
                  <a:srgbClr val="FF0000"/>
                </a:solidFill>
              </a:rPr>
              <a:t>3 spécifiques </a:t>
            </a:r>
            <a:r>
              <a:rPr lang="fr-FR" sz="2200" dirty="0">
                <a:solidFill>
                  <a:schemeClr val="tx1"/>
                </a:solidFill>
              </a:rPr>
              <a:t>directement en correspondance avec les 3 pôles d’activités identifiés dans le référentiel d’activités et 9 transversaux comme socle commun de compétences et de connaissances du baccalauréat professionnel.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50C7C5C-EEDB-4526-A355-1F10B5E098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8776" y="2959240"/>
            <a:ext cx="3879346" cy="175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77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3C755C-5AB3-482E-9110-30ED43420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b="1" dirty="0"/>
              <a:t>Le </a:t>
            </a:r>
            <a:r>
              <a:rPr lang="fr-FR" sz="3200" b="1" dirty="0">
                <a:solidFill>
                  <a:srgbClr val="FF0000"/>
                </a:solidFill>
              </a:rPr>
              <a:t>dispositif de formation </a:t>
            </a:r>
            <a:r>
              <a:rPr lang="fr-FR" sz="3200" b="1" dirty="0"/>
              <a:t>sur l’accompagnement de la mise en œuvre du 									bac pro agora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AAB912-FEFF-46B2-99DC-439E44EE5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6685B-2977-D546-9E3D-3CA676A47F0C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7B00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7B00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C45F8E0-BDA5-4D24-8C04-9A1F4D44B2FD}"/>
              </a:ext>
            </a:extLst>
          </p:cNvPr>
          <p:cNvSpPr txBox="1">
            <a:spLocks/>
          </p:cNvSpPr>
          <p:nvPr/>
        </p:nvSpPr>
        <p:spPr>
          <a:xfrm>
            <a:off x="331839" y="1692558"/>
            <a:ext cx="2312039" cy="20574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 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Webconf</a:t>
            </a:r>
            <a:r>
              <a:rPr kumimoji="0" lang="fr-FR" sz="1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/PNF</a:t>
            </a:r>
            <a:endParaRPr kumimoji="0" lang="en-US" sz="18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F3CFDF7A-602B-4D0F-A66B-0713F92B0732}"/>
              </a:ext>
            </a:extLst>
          </p:cNvPr>
          <p:cNvSpPr txBox="1">
            <a:spLocks/>
          </p:cNvSpPr>
          <p:nvPr/>
        </p:nvSpPr>
        <p:spPr>
          <a:xfrm>
            <a:off x="1909916" y="3749957"/>
            <a:ext cx="7234083" cy="2584475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defPPr>
              <a:defRPr lang="fr-FR"/>
            </a:defPPr>
            <a:lvl1pPr marL="177800" indent="-177800">
              <a:spcBef>
                <a:spcPct val="20000"/>
              </a:spcBef>
              <a:buSzPct val="100000"/>
              <a:buFont typeface="Arial"/>
              <a:buChar char="■"/>
              <a:defRPr sz="2400">
                <a:solidFill>
                  <a:srgbClr val="683086"/>
                </a:solidFill>
              </a:defRPr>
            </a:lvl1pPr>
            <a:lvl2pPr marL="627063" indent="-169863">
              <a:spcBef>
                <a:spcPct val="20000"/>
              </a:spcBef>
              <a:buClr>
                <a:srgbClr val="683086"/>
              </a:buClr>
              <a:buFont typeface="Arial Italic"/>
              <a:buChar char="■"/>
              <a:defRPr sz="1500"/>
            </a:lvl2pPr>
            <a:lvl3pPr marL="627063" indent="0">
              <a:spcBef>
                <a:spcPct val="20000"/>
              </a:spcBef>
              <a:buFont typeface="Arial"/>
              <a:buNone/>
              <a:defRPr sz="1500"/>
            </a:lvl3pPr>
            <a:lvl4pPr marL="627063" indent="177800">
              <a:spcBef>
                <a:spcPct val="20000"/>
              </a:spcBef>
              <a:buClr>
                <a:srgbClr val="683086"/>
              </a:buClr>
              <a:buFont typeface="Arial"/>
              <a:buChar char="–"/>
              <a:defRPr sz="1100"/>
            </a:lvl4pPr>
            <a:lvl5pPr marL="806450" indent="0">
              <a:spcBef>
                <a:spcPct val="20000"/>
              </a:spcBef>
              <a:buFont typeface="Arial"/>
              <a:buNone/>
              <a:defRPr sz="11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b="1" dirty="0" err="1"/>
              <a:t>Web-conférence</a:t>
            </a:r>
            <a:r>
              <a:rPr lang="fr-FR" b="1" dirty="0"/>
              <a:t> n°1</a:t>
            </a:r>
            <a:r>
              <a:rPr lang="fr-FR" dirty="0"/>
              <a:t> / 26 mai 2020 : référentiel des activités, référentiel des compétences, ressources pédagogiques : Cuisine Occitane, Transport urbain, SARL Monnet.</a:t>
            </a:r>
          </a:p>
          <a:p>
            <a:pPr lvl="0"/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683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Web-conférence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683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n°2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683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/ 5 juin 2020 : environnement numérique, environnement comptable, ressources pédagogiques : Maison des Lycéens, Philip Plein, PFRC.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pP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683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Web-conférence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683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n°3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683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/ septembre 2020 : évaluation, chef d’œuvre, coloration.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683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Journée de PNF 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683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présentiel sous réserve des conditions sanitaires : fin 2020 / début 2021.</a:t>
            </a:r>
          </a:p>
        </p:txBody>
      </p:sp>
      <p:pic>
        <p:nvPicPr>
          <p:cNvPr id="9" name="Image 8" descr="Une image contenant personne, photo, homme, groupe&#10;&#10;Description générée automatiquement">
            <a:extLst>
              <a:ext uri="{FF2B5EF4-FFF2-40B4-BE49-F238E27FC236}">
                <a16:creationId xmlns:a16="http://schemas.microsoft.com/office/drawing/2014/main" id="{64630C31-6B31-4013-9274-F11FBD9E2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447" y="1913964"/>
            <a:ext cx="5361651" cy="1614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2280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268631-96BA-459E-867E-75067EFB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55" y="0"/>
            <a:ext cx="8413845" cy="966135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2.2</a:t>
            </a:r>
            <a:r>
              <a:rPr lang="fr-FR" sz="3200" b="1" dirty="0">
                <a:solidFill>
                  <a:schemeClr val="tx1"/>
                </a:solidFill>
              </a:rPr>
              <a:t> </a:t>
            </a:r>
            <a:r>
              <a:rPr lang="fr-FR" sz="3200" b="1" dirty="0">
                <a:solidFill>
                  <a:srgbClr val="FF0000"/>
                </a:solidFill>
              </a:rPr>
              <a:t>Référentiel de compétences :</a:t>
            </a:r>
            <a:br>
              <a:rPr lang="fr-FR" sz="3200" b="1" dirty="0">
                <a:solidFill>
                  <a:srgbClr val="FF0000"/>
                </a:solidFill>
              </a:rPr>
            </a:br>
            <a:r>
              <a:rPr lang="fr-FR" sz="2700" b="1" dirty="0">
                <a:solidFill>
                  <a:schemeClr val="tx1"/>
                </a:solidFill>
              </a:rPr>
              <a:t>les blocs de compétences spécifiques au bac pro </a:t>
            </a:r>
            <a:r>
              <a:rPr lang="fr-FR" sz="2700" b="1" dirty="0" err="1">
                <a:solidFill>
                  <a:schemeClr val="tx1"/>
                </a:solidFill>
              </a:rPr>
              <a:t>AGOrA</a:t>
            </a:r>
            <a:endParaRPr lang="fr-FR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871F6522-B910-4C79-A364-E3E534FAE8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4863" y="1476375"/>
          <a:ext cx="788193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E40880-9778-4A01-AC90-0A2117078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6685B-2977-D546-9E3D-3CA676A47F0C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solidFill>
                  <a:srgbClr val="7B00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b="1" i="0" u="none" strike="noStrike" kern="1200" cap="none" spc="0" normalizeH="0" baseline="0" noProof="0">
              <a:ln>
                <a:noFill/>
              </a:ln>
              <a:solidFill>
                <a:srgbClr val="7B00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42559923-1018-4072-B755-AF6F13686F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410774"/>
              </p:ext>
            </p:extLst>
          </p:nvPr>
        </p:nvGraphicFramePr>
        <p:xfrm>
          <a:off x="1624876" y="2193316"/>
          <a:ext cx="5710254" cy="3438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Graphique 6" descr="Salle de conseil">
            <a:extLst>
              <a:ext uri="{FF2B5EF4-FFF2-40B4-BE49-F238E27FC236}">
                <a16:creationId xmlns:a16="http://schemas.microsoft.com/office/drawing/2014/main" id="{18728E59-4661-46B0-84AA-F4BA0FDF4B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229100" y="2584022"/>
            <a:ext cx="685800" cy="6858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FBDAF61-FEAA-43F2-AB26-C17BE97D7B15}"/>
              </a:ext>
            </a:extLst>
          </p:cNvPr>
          <p:cNvSpPr txBox="1"/>
          <p:nvPr/>
        </p:nvSpPr>
        <p:spPr>
          <a:xfrm>
            <a:off x="519294" y="4000559"/>
            <a:ext cx="2656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Organiser et suivre de l’activité de production</a:t>
            </a:r>
            <a:endParaRPr lang="fr-FR" sz="2400" dirty="0"/>
          </a:p>
          <a:p>
            <a:r>
              <a:rPr lang="fr-FR" sz="2400" b="1" dirty="0"/>
              <a:t>(de biens ou de services)</a:t>
            </a:r>
            <a:endParaRPr lang="fr-FR" sz="2400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660543-397C-4212-B175-D39209E101BE}"/>
              </a:ext>
            </a:extLst>
          </p:cNvPr>
          <p:cNvSpPr/>
          <p:nvPr/>
        </p:nvSpPr>
        <p:spPr>
          <a:xfrm>
            <a:off x="6386052" y="4387724"/>
            <a:ext cx="2375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/>
              <a:t>Administrer le personnel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962310A-2445-4F97-BA73-52DF73602CDF}"/>
              </a:ext>
            </a:extLst>
          </p:cNvPr>
          <p:cNvSpPr txBox="1"/>
          <p:nvPr/>
        </p:nvSpPr>
        <p:spPr>
          <a:xfrm>
            <a:off x="2529348" y="1607512"/>
            <a:ext cx="4623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Gérer des relations avec les clients, les usagers et les adhérents</a:t>
            </a:r>
            <a:endParaRPr lang="fr-FR" sz="2400" dirty="0">
              <a:effectLst/>
            </a:endParaRPr>
          </a:p>
        </p:txBody>
      </p:sp>
      <p:pic>
        <p:nvPicPr>
          <p:cNvPr id="11" name="Graphique 10" descr="Group of People">
            <a:extLst>
              <a:ext uri="{FF2B5EF4-FFF2-40B4-BE49-F238E27FC236}">
                <a16:creationId xmlns:a16="http://schemas.microsoft.com/office/drawing/2014/main" id="{6CB65073-C89E-4BC1-A9C5-90196364258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10707" y="4549412"/>
            <a:ext cx="685800" cy="685800"/>
          </a:xfrm>
          <a:prstGeom prst="rect">
            <a:avLst/>
          </a:prstGeom>
        </p:spPr>
      </p:pic>
      <p:pic>
        <p:nvPicPr>
          <p:cNvPr id="12" name="Graphique 11" descr="Tendance à la hausse">
            <a:extLst>
              <a:ext uri="{FF2B5EF4-FFF2-40B4-BE49-F238E27FC236}">
                <a16:creationId xmlns:a16="http://schemas.microsoft.com/office/drawing/2014/main" id="{F9F5E196-2482-4DC1-BF75-2064CA30609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85432" y="4534087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03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6D183-6604-4D55-BF50-FD6A95671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bloc 1 - </a:t>
            </a:r>
            <a:r>
              <a:rPr lang="fr-FR" sz="2800" b="1" dirty="0"/>
              <a:t>Gérer des relations avec les clients, les usagers et les adhérents</a:t>
            </a:r>
            <a:endParaRPr lang="fr-FR" sz="2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2DF029-14C0-4554-BE44-C88E3BD8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6685B-2977-D546-9E3D-3CA676A47F0C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solidFill>
                  <a:srgbClr val="7B00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b="1" i="0" u="none" strike="noStrike" kern="1200" cap="none" spc="0" normalizeH="0" baseline="0" noProof="0">
              <a:ln>
                <a:noFill/>
              </a:ln>
              <a:solidFill>
                <a:srgbClr val="7B00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E8D540-E981-4945-B51B-B04AEC4C2257}"/>
              </a:ext>
            </a:extLst>
          </p:cNvPr>
          <p:cNvSpPr txBox="1"/>
          <p:nvPr/>
        </p:nvSpPr>
        <p:spPr>
          <a:xfrm>
            <a:off x="1278634" y="1711322"/>
            <a:ext cx="1100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Activités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4639B50-5799-4E04-99E9-46CD151A580A}"/>
              </a:ext>
            </a:extLst>
          </p:cNvPr>
          <p:cNvSpPr txBox="1">
            <a:spLocks/>
          </p:cNvSpPr>
          <p:nvPr/>
        </p:nvSpPr>
        <p:spPr>
          <a:xfrm>
            <a:off x="4732245" y="2111433"/>
            <a:ext cx="3766600" cy="3890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sz="2000" kern="1200">
                <a:solidFill>
                  <a:srgbClr val="683086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683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EDFE15-DE7F-4D16-A664-3ACBAAE718A9}"/>
              </a:ext>
            </a:extLst>
          </p:cNvPr>
          <p:cNvSpPr txBox="1"/>
          <p:nvPr/>
        </p:nvSpPr>
        <p:spPr>
          <a:xfrm>
            <a:off x="5467470" y="1374523"/>
            <a:ext cx="1625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Compétences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DC26760-E16F-4F32-9F83-93E6BABC1FE9}"/>
              </a:ext>
            </a:extLst>
          </p:cNvPr>
          <p:cNvSpPr txBox="1">
            <a:spLocks/>
          </p:cNvSpPr>
          <p:nvPr/>
        </p:nvSpPr>
        <p:spPr>
          <a:xfrm>
            <a:off x="3760342" y="1774634"/>
            <a:ext cx="5383658" cy="45182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sz="2000" kern="1200">
                <a:solidFill>
                  <a:srgbClr val="683086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683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Identifier les caractéristiques de la demande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683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683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Apporter une réponse adaptée à la demande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683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683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Produire, dans un environnement numérique, des supports de communication adaptés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683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683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Assurer le suivi administratif des opérations de promotion et de prospection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683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Appliquer les procédures internes de traitement des relations « commerciales »</a:t>
            </a:r>
            <a:endParaRPr kumimoji="0" lang="fr-FR" sz="1800" i="0" u="none" strike="noStrike" kern="1200" cap="none" spc="0" normalizeH="0" baseline="0" noProof="0" dirty="0">
              <a:ln>
                <a:noFill/>
              </a:ln>
              <a:solidFill>
                <a:srgbClr val="683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683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Produire les documents liés au traitement des relations « commerciales » dans un environnement numérique</a:t>
            </a:r>
            <a:endParaRPr kumimoji="0" lang="fr-FR" sz="1800" i="0" u="none" strike="noStrike" kern="1200" cap="none" spc="0" normalizeH="0" baseline="0" noProof="0" dirty="0">
              <a:ln>
                <a:noFill/>
              </a:ln>
              <a:solidFill>
                <a:srgbClr val="683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683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Assurer le suivi des enregistrements des factures de vente et des encaissements à l’aide d’un progiciel dédié ou d’un PGI</a:t>
            </a:r>
            <a:endParaRPr kumimoji="0" lang="fr-FR" sz="1800" i="0" u="none" strike="noStrike" kern="1200" cap="none" spc="0" normalizeH="0" baseline="0" noProof="0" dirty="0">
              <a:ln>
                <a:noFill/>
              </a:ln>
              <a:solidFill>
                <a:srgbClr val="683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683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Assurer le suivi des relances clients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683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Mettre à jour l’information</a:t>
            </a:r>
            <a:endParaRPr kumimoji="0" lang="fr-FR" sz="1800" i="0" u="none" strike="noStrike" kern="1200" cap="none" spc="0" normalizeH="0" baseline="0" noProof="0" dirty="0">
              <a:ln>
                <a:noFill/>
              </a:ln>
              <a:solidFill>
                <a:srgbClr val="683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683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Rendre compte des anomalies repérées lors de l’actualisation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683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 système d’information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683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683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Identifier et appliquer les moyens de protection et sécurisation adaptés aux données enregistrées ou extraites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683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683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Assurer la visibilité numérique de l'organisation (au travers des réseaux sociaux, du site internet, de blogs)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683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1170B48-C4A9-4618-A371-50B60D78BB63}"/>
              </a:ext>
            </a:extLst>
          </p:cNvPr>
          <p:cNvSpPr/>
          <p:nvPr/>
        </p:nvSpPr>
        <p:spPr>
          <a:xfrm>
            <a:off x="240322" y="2198670"/>
            <a:ext cx="3520020" cy="32363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1"/>
                </a:solidFill>
              </a:rPr>
              <a:t>1.1 Préparation et prise en charge de la relation avec le client, l’usager ou l’adhérent</a:t>
            </a:r>
          </a:p>
          <a:p>
            <a:pPr algn="just"/>
            <a:r>
              <a:rPr lang="fr-FR" b="1" dirty="0">
                <a:solidFill>
                  <a:schemeClr val="tx1"/>
                </a:solidFill>
              </a:rPr>
              <a:t>1.2 Traitement des opérations administratives et de gestion liées aux relations avec le client, l’usager ou l’adhérent</a:t>
            </a:r>
          </a:p>
          <a:p>
            <a:pPr algn="just"/>
            <a:r>
              <a:rPr lang="fr-FR" b="1" dirty="0">
                <a:solidFill>
                  <a:schemeClr val="tx1"/>
                </a:solidFill>
              </a:rPr>
              <a:t>1.3 Actualisation du système d’information en lien avec la relation avec le client, l’usager ou l’adhérent</a:t>
            </a:r>
            <a:endParaRPr lang="fr-F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54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6D183-6604-4D55-BF50-FD6A95671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bloc 2 - </a:t>
            </a:r>
            <a:r>
              <a:rPr lang="fr-FR" sz="2800" b="1" dirty="0"/>
              <a:t>Organiser et suivre l’activité de production (de biens ou de services)</a:t>
            </a:r>
            <a:endParaRPr lang="fr-FR" sz="2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2DF029-14C0-4554-BE44-C88E3BD8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6685B-2977-D546-9E3D-3CA676A47F0C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solidFill>
                  <a:srgbClr val="7B00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b="1" i="0" u="none" strike="noStrike" kern="1200" cap="none" spc="0" normalizeH="0" baseline="0" noProof="0">
              <a:ln>
                <a:noFill/>
              </a:ln>
              <a:solidFill>
                <a:srgbClr val="7B00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E8D540-E981-4945-B51B-B04AEC4C2257}"/>
              </a:ext>
            </a:extLst>
          </p:cNvPr>
          <p:cNvSpPr txBox="1"/>
          <p:nvPr/>
        </p:nvSpPr>
        <p:spPr>
          <a:xfrm>
            <a:off x="1300317" y="2312360"/>
            <a:ext cx="1100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Activités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4639B50-5799-4E04-99E9-46CD151A580A}"/>
              </a:ext>
            </a:extLst>
          </p:cNvPr>
          <p:cNvSpPr txBox="1">
            <a:spLocks/>
          </p:cNvSpPr>
          <p:nvPr/>
        </p:nvSpPr>
        <p:spPr>
          <a:xfrm>
            <a:off x="4732245" y="2111433"/>
            <a:ext cx="3766600" cy="3890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sz="2000" kern="1200">
                <a:solidFill>
                  <a:srgbClr val="683086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683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EDFE15-DE7F-4D16-A664-3ACBAAE718A9}"/>
              </a:ext>
            </a:extLst>
          </p:cNvPr>
          <p:cNvSpPr txBox="1"/>
          <p:nvPr/>
        </p:nvSpPr>
        <p:spPr>
          <a:xfrm>
            <a:off x="5467470" y="1374523"/>
            <a:ext cx="1625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Compétences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DC26760-E16F-4F32-9F83-93E6BABC1FE9}"/>
              </a:ext>
            </a:extLst>
          </p:cNvPr>
          <p:cNvSpPr txBox="1">
            <a:spLocks/>
          </p:cNvSpPr>
          <p:nvPr/>
        </p:nvSpPr>
        <p:spPr>
          <a:xfrm>
            <a:off x="3760342" y="1774634"/>
            <a:ext cx="5383658" cy="45182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sz="2000" kern="1200">
                <a:solidFill>
                  <a:srgbClr val="683086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/>
              <a:t>Appliquer les procédures internes de gestion des stocks et des approvisionnements</a:t>
            </a:r>
            <a:endParaRPr lang="fr-FR" sz="1200" dirty="0"/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/>
              <a:t>Assurer le suivi des enregistrements des factures d’achats à l’aide d’un progiciel dédié ou d’un PGI</a:t>
            </a:r>
            <a:endParaRPr lang="fr-FR" sz="1200" dirty="0"/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/>
              <a:t>Actualiser les bases de données internes nécessaires à l’activité de production</a:t>
            </a:r>
            <a:endParaRPr lang="fr-FR" sz="1200" dirty="0"/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/>
              <a:t>Prendre en compte les contraintes réglementaires liées à l’activité de production de l’organisation</a:t>
            </a:r>
            <a:endParaRPr lang="fr-FR" sz="1200" dirty="0"/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/>
              <a:t>Mettre à disposition des plannings d’activité actualisés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/>
              <a:t>Établir un état de rapprochement</a:t>
            </a:r>
            <a:endParaRPr lang="fr-FR" sz="1200" dirty="0"/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/>
              <a:t>Appliquer les procédures en vigueur en matière de règlement des fournisseurs, sous-traitants et prestataires</a:t>
            </a:r>
            <a:endParaRPr lang="fr-FR" sz="1200" dirty="0"/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/>
              <a:t>Assurer le suivi des enregistrements des mouvements de trésorerie à l’aide d’un progiciel dédié ou d’un PGI</a:t>
            </a:r>
            <a:endParaRPr lang="fr-FR" sz="1200" dirty="0"/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/>
              <a:t>Déterminer les éléments nécessaires à l’élaboration de la déclaration de TVA</a:t>
            </a:r>
            <a:endParaRPr lang="fr-FR" sz="1200" dirty="0"/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/>
              <a:t>Établir un état périodique de trésorerie</a:t>
            </a:r>
            <a:endParaRPr lang="fr-FR" sz="1200" dirty="0"/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/>
              <a:t>Rendre compte de l’équilibre financier et de la situation économique de l’organisation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/>
              <a:t>Prendre en charge les activités support nécessaires au bon fonctionnement de l’organisation</a:t>
            </a:r>
            <a:endParaRPr lang="fr-FR" sz="1200" dirty="0"/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/>
              <a:t>Actualiser et diffuser l’information interne sur le support adéquat</a:t>
            </a:r>
            <a:endParaRPr lang="fr-FR" sz="1200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1170B48-C4A9-4618-A371-50B60D78BB63}"/>
              </a:ext>
            </a:extLst>
          </p:cNvPr>
          <p:cNvSpPr/>
          <p:nvPr/>
        </p:nvSpPr>
        <p:spPr>
          <a:xfrm>
            <a:off x="182880" y="2920337"/>
            <a:ext cx="3520020" cy="21421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2.1 Suivi administratif de l’activité de production</a:t>
            </a:r>
          </a:p>
          <a:p>
            <a:r>
              <a:rPr lang="fr-FR" b="1" dirty="0">
                <a:solidFill>
                  <a:schemeClr val="tx1"/>
                </a:solidFill>
              </a:rPr>
              <a:t>2.2 Suivi financier de l’activité de production</a:t>
            </a:r>
          </a:p>
          <a:p>
            <a:r>
              <a:rPr lang="fr-FR" b="1" dirty="0">
                <a:solidFill>
                  <a:schemeClr val="tx1"/>
                </a:solidFill>
              </a:rPr>
              <a:t>2.3 Gestion opérationnelle des espaces (physiques et virtuels) de travail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98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6D183-6604-4D55-BF50-FD6A95671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bloc 3 - </a:t>
            </a:r>
            <a:r>
              <a:rPr lang="fr-FR" sz="2800" b="1" dirty="0"/>
              <a:t>Administrer le personnel</a:t>
            </a:r>
            <a:endParaRPr lang="fr-FR" sz="2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2DF029-14C0-4554-BE44-C88E3BD8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6685B-2977-D546-9E3D-3CA676A47F0C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solidFill>
                  <a:srgbClr val="7B00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b="1" i="0" u="none" strike="noStrike" kern="1200" cap="none" spc="0" normalizeH="0" baseline="0" noProof="0">
              <a:ln>
                <a:noFill/>
              </a:ln>
              <a:solidFill>
                <a:srgbClr val="7B00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E8D540-E981-4945-B51B-B04AEC4C2257}"/>
              </a:ext>
            </a:extLst>
          </p:cNvPr>
          <p:cNvSpPr txBox="1"/>
          <p:nvPr/>
        </p:nvSpPr>
        <p:spPr>
          <a:xfrm>
            <a:off x="1278634" y="2240441"/>
            <a:ext cx="1100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Activités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4639B50-5799-4E04-99E9-46CD151A580A}"/>
              </a:ext>
            </a:extLst>
          </p:cNvPr>
          <p:cNvSpPr txBox="1">
            <a:spLocks/>
          </p:cNvSpPr>
          <p:nvPr/>
        </p:nvSpPr>
        <p:spPr>
          <a:xfrm>
            <a:off x="4732245" y="2111433"/>
            <a:ext cx="3766600" cy="3890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sz="2000" kern="1200">
                <a:solidFill>
                  <a:srgbClr val="683086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683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EDFE15-DE7F-4D16-A664-3ACBAAE718A9}"/>
              </a:ext>
            </a:extLst>
          </p:cNvPr>
          <p:cNvSpPr txBox="1"/>
          <p:nvPr/>
        </p:nvSpPr>
        <p:spPr>
          <a:xfrm>
            <a:off x="5467470" y="1374523"/>
            <a:ext cx="1625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Compétences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DC26760-E16F-4F32-9F83-93E6BABC1FE9}"/>
              </a:ext>
            </a:extLst>
          </p:cNvPr>
          <p:cNvSpPr txBox="1">
            <a:spLocks/>
          </p:cNvSpPr>
          <p:nvPr/>
        </p:nvSpPr>
        <p:spPr>
          <a:xfrm>
            <a:off x="3760342" y="1774634"/>
            <a:ext cx="5383658" cy="4616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sz="2000" kern="1200">
                <a:solidFill>
                  <a:srgbClr val="683086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/>
              <a:t>Appliquer les procédures internes en matière d’entrée et de sortie de personnel</a:t>
            </a:r>
            <a:endParaRPr lang="fr-FR" sz="1200" dirty="0"/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/>
              <a:t>Actualiser les bases d’information relatives au personnel</a:t>
            </a:r>
            <a:endParaRPr lang="fr-FR" sz="1200" dirty="0"/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/>
              <a:t>Organiser des actions de formation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/>
              <a:t>Planifier les temps de présence et de congés des personnels en fonction des contraintes de l’organisation</a:t>
            </a:r>
            <a:endParaRPr lang="fr-FR" sz="1200" dirty="0"/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/>
              <a:t>Organiser les déplacements des personnels</a:t>
            </a:r>
            <a:endParaRPr lang="fr-FR" sz="1200" dirty="0"/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/>
              <a:t>Contrôler les états de frais</a:t>
            </a:r>
            <a:endParaRPr lang="fr-FR" sz="1200" dirty="0"/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/>
              <a:t>Déterminer les éléments nécessaires à l’établissement du bulletin de paie</a:t>
            </a:r>
            <a:endParaRPr lang="fr-FR" sz="1200" dirty="0"/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/>
              <a:t>Assurer le suivi des enregistrements liés à la paie à l’aide d’un progiciel dédié ou d’un PGI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/>
              <a:t>Actualiser et diffuser l’information sociale auprès des personnels</a:t>
            </a:r>
            <a:endParaRPr lang="fr-FR" sz="1200" dirty="0"/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/>
              <a:t>Mettre en œuvre et suivre le résultat des actions sociales et culturelles</a:t>
            </a:r>
            <a:endParaRPr lang="fr-FR" sz="1200" dirty="0"/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/>
              <a:t>Utiliser des fonctions simples de mise en page d’un document pour répondre à un objectif de diffusion</a:t>
            </a:r>
            <a:endParaRPr lang="fr-FR" sz="1200" dirty="0"/>
          </a:p>
          <a:p>
            <a:pPr marL="457200" lvl="0" indent="-457200">
              <a:buFont typeface="+mj-lt"/>
              <a:buAutoNum type="arabicPeriod"/>
              <a:defRPr/>
            </a:pPr>
            <a:r>
              <a:rPr lang="fr-FR" sz="1400" dirty="0"/>
              <a:t>Rédiger des écrits professionnels en lien avec l’activité sociale de l’organisation</a:t>
            </a:r>
            <a:endParaRPr lang="fr-FR" sz="1200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1170B48-C4A9-4618-A371-50B60D78BB63}"/>
              </a:ext>
            </a:extLst>
          </p:cNvPr>
          <p:cNvSpPr/>
          <p:nvPr/>
        </p:nvSpPr>
        <p:spPr>
          <a:xfrm>
            <a:off x="182880" y="2825393"/>
            <a:ext cx="3520020" cy="22089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3.1 Suivi de la carrière du personnel</a:t>
            </a:r>
          </a:p>
          <a:p>
            <a:r>
              <a:rPr lang="fr-FR" b="1" dirty="0">
                <a:solidFill>
                  <a:schemeClr val="tx1"/>
                </a:solidFill>
              </a:rPr>
              <a:t>3.2 Suivi organisationnel et financier de l’activité du personnel</a:t>
            </a:r>
          </a:p>
          <a:p>
            <a:r>
              <a:rPr lang="fr-FR" b="1" dirty="0">
                <a:solidFill>
                  <a:schemeClr val="tx1"/>
                </a:solidFill>
              </a:rPr>
              <a:t>3.3 Participation à l’activité sociale de l’organisation</a:t>
            </a:r>
          </a:p>
        </p:txBody>
      </p:sp>
    </p:spTree>
    <p:extLst>
      <p:ext uri="{BB962C8B-B14F-4D97-AF65-F5344CB8AC3E}">
        <p14:creationId xmlns:p14="http://schemas.microsoft.com/office/powerpoint/2010/main" val="1089860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6D183-6604-4D55-BF50-FD6A95671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Matrice générique </a:t>
            </a:r>
            <a:r>
              <a:rPr lang="fr-FR" sz="2800" b="1" dirty="0">
                <a:solidFill>
                  <a:schemeClr val="tx1"/>
                </a:solidFill>
              </a:rPr>
              <a:t>d’un bloc de compétences</a:t>
            </a:r>
            <a:br>
              <a:rPr lang="fr-FR" sz="2800" b="1" dirty="0"/>
            </a:br>
            <a:r>
              <a:rPr lang="fr-FR" sz="2800" b="1" dirty="0"/>
              <a:t>bloc </a:t>
            </a:r>
            <a:r>
              <a:rPr lang="fr-FR" sz="2800" b="1" dirty="0" err="1"/>
              <a:t>n°X</a:t>
            </a:r>
            <a:r>
              <a:rPr lang="fr-FR" sz="2800" b="1" dirty="0"/>
              <a:t> – Intitulé du bloc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2DF029-14C0-4554-BE44-C88E3BD8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6685B-2977-D546-9E3D-3CA676A47F0C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solidFill>
                  <a:srgbClr val="7B00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b="1" i="0" u="none" strike="noStrike" kern="1200" cap="none" spc="0" normalizeH="0" baseline="0" noProof="0">
              <a:ln>
                <a:noFill/>
              </a:ln>
              <a:solidFill>
                <a:srgbClr val="7B00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4639B50-5799-4E04-99E9-46CD151A580A}"/>
              </a:ext>
            </a:extLst>
          </p:cNvPr>
          <p:cNvSpPr txBox="1">
            <a:spLocks/>
          </p:cNvSpPr>
          <p:nvPr/>
        </p:nvSpPr>
        <p:spPr>
          <a:xfrm>
            <a:off x="4732245" y="2111433"/>
            <a:ext cx="3766600" cy="3890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sz="2000" kern="1200">
                <a:solidFill>
                  <a:srgbClr val="683086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683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CBC37A2-ECF0-4EBF-B2A4-5F9B54760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6" y="1502040"/>
            <a:ext cx="8636487" cy="505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37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3C755C-5AB3-482E-9110-30ED4342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</p:spPr>
        <p:txBody>
          <a:bodyPr anchor="ctr">
            <a:normAutofit/>
          </a:bodyPr>
          <a:lstStyle/>
          <a:p>
            <a:r>
              <a:rPr lang="fr-FR" b="1"/>
              <a:t>Questions / réponses</a:t>
            </a:r>
          </a:p>
        </p:txBody>
      </p:sp>
      <p:pic>
        <p:nvPicPr>
          <p:cNvPr id="13" name="Espace réservé du contenu 12" descr="Une image contenant signe, texte, arrêt, assis&#10;&#10;Description générée automatiquement">
            <a:extLst>
              <a:ext uri="{FF2B5EF4-FFF2-40B4-BE49-F238E27FC236}">
                <a16:creationId xmlns:a16="http://schemas.microsoft.com/office/drawing/2014/main" id="{12ECF757-0B0A-4BED-AAB4-33F7CFF168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1449" y="1905856"/>
            <a:ext cx="2937425" cy="2172119"/>
          </a:xfr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FA63054-A20B-45FC-8F78-DA68F827A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574" y="1767934"/>
            <a:ext cx="3886200" cy="3084285"/>
          </a:xfrm>
          <a:prstGeom prst="rect">
            <a:avLst/>
          </a:prstGeom>
          <a:noFill/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AAB912-FEFF-46B2-99DC-439E44EE5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86685B-2977-D546-9E3D-3CA676A47F0C}" type="slidenum">
              <a:rPr lang="fr-FR" smtClean="0">
                <a:solidFill>
                  <a:srgbClr val="7B00AC"/>
                </a:solidFill>
              </a:rPr>
              <a:pPr>
                <a:spcAft>
                  <a:spcPts val="600"/>
                </a:spcAft>
              </a:pPr>
              <a:t>25</a:t>
            </a:fld>
            <a:endParaRPr lang="fr-FR">
              <a:solidFill>
                <a:srgbClr val="7B00AC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D4ED4E-54CE-4367-98F3-1B5D56662EB6}"/>
              </a:ext>
            </a:extLst>
          </p:cNvPr>
          <p:cNvSpPr txBox="1"/>
          <p:nvPr/>
        </p:nvSpPr>
        <p:spPr>
          <a:xfrm>
            <a:off x="882021" y="5095567"/>
            <a:ext cx="6728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Chat animé par :</a:t>
            </a:r>
          </a:p>
          <a:p>
            <a:pPr marL="285750" indent="-285750">
              <a:buClr>
                <a:srgbClr val="FF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fr-FR" dirty="0"/>
              <a:t>Myriam Mazoyer, inspectrice de l’éducation nationale de Créteil. </a:t>
            </a:r>
          </a:p>
        </p:txBody>
      </p:sp>
    </p:spTree>
    <p:extLst>
      <p:ext uri="{BB962C8B-B14F-4D97-AF65-F5344CB8AC3E}">
        <p14:creationId xmlns:p14="http://schemas.microsoft.com/office/powerpoint/2010/main" val="1350514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SOMMAIRE</a:t>
            </a:r>
            <a:endParaRPr lang="fr-FR" sz="44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6685B-2977-D546-9E3D-3CA676A47F0C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solidFill>
                  <a:srgbClr val="7B00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7B00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804862" y="1469378"/>
            <a:ext cx="8339137" cy="4692586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chemeClr val="bg1">
                  <a:lumMod val="65000"/>
                </a:schemeClr>
              </a:buClr>
              <a:buSzPct val="120000"/>
              <a:buFont typeface="+mj-lt"/>
              <a:buAutoNum type="arabicPeriod"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Le référentiel des activités - RA</a:t>
            </a:r>
          </a:p>
          <a:p>
            <a:pPr marL="449263" lvl="1" indent="0" algn="just">
              <a:buClr>
                <a:schemeClr val="bg1">
                  <a:lumMod val="65000"/>
                </a:schemeClr>
              </a:buClr>
              <a:buSzPct val="120000"/>
              <a:buNone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1.1 Métiers visés, périmètre des missions et attendus du diplôme. </a:t>
            </a:r>
          </a:p>
          <a:p>
            <a:pPr marL="449263" lvl="1" indent="0" algn="just">
              <a:buClr>
                <a:schemeClr val="bg1">
                  <a:lumMod val="65000"/>
                </a:schemeClr>
              </a:buClr>
              <a:buSzPct val="120000"/>
              <a:buNone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1.2 Référentiel d’activités : les pôles d’activités.</a:t>
            </a:r>
          </a:p>
          <a:p>
            <a:pPr marL="457200" indent="-457200" algn="just">
              <a:buClr>
                <a:schemeClr val="bg1">
                  <a:lumMod val="65000"/>
                </a:schemeClr>
              </a:buClr>
              <a:buSzPct val="120000"/>
              <a:buFont typeface="+mj-lt"/>
              <a:buAutoNum type="arabicPeriod"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Le référentiel de compétences - RC </a:t>
            </a:r>
          </a:p>
          <a:p>
            <a:pPr marL="449263" lvl="1" indent="0" algn="just">
              <a:buClr>
                <a:schemeClr val="bg1">
                  <a:lumMod val="65000"/>
                </a:schemeClr>
              </a:buClr>
              <a:buSzPct val="120000"/>
              <a:buNone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2.1  De la compétence au bloc de compétences. </a:t>
            </a:r>
          </a:p>
          <a:p>
            <a:pPr marL="449263" lvl="1" indent="0" algn="just">
              <a:buClr>
                <a:schemeClr val="bg1">
                  <a:lumMod val="65000"/>
                </a:schemeClr>
              </a:buClr>
              <a:buSzPct val="120000"/>
              <a:buNone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2.2 Référentiel de compétences : les blocs de compétences spécifiques au Bac pro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AGOrA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457200" indent="-457200" algn="just">
              <a:buClr>
                <a:srgbClr val="FF0000"/>
              </a:buClr>
              <a:buSzPct val="120000"/>
              <a:buFont typeface="+mj-lt"/>
              <a:buAutoNum type="arabicPeriod" startAt="3"/>
            </a:pPr>
            <a:r>
              <a:rPr lang="fr-FR" sz="2200" b="1" dirty="0">
                <a:solidFill>
                  <a:srgbClr val="6E008E"/>
                </a:solidFill>
              </a:rPr>
              <a:t>La dimension pédagogique : entrée par les situations professionnelles.</a:t>
            </a:r>
          </a:p>
          <a:p>
            <a:pPr marL="457200" indent="-457200" algn="just">
              <a:buClr>
                <a:schemeClr val="bg1">
                  <a:lumMod val="65000"/>
                </a:schemeClr>
              </a:buClr>
              <a:buSzPct val="120000"/>
              <a:buFont typeface="+mj-lt"/>
              <a:buAutoNum type="arabicPeriod" startAt="3"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Conclusion transitoire et poursuite de l’accompagnement.</a:t>
            </a:r>
          </a:p>
        </p:txBody>
      </p:sp>
    </p:spTree>
    <p:extLst>
      <p:ext uri="{BB962C8B-B14F-4D97-AF65-F5344CB8AC3E}">
        <p14:creationId xmlns:p14="http://schemas.microsoft.com/office/powerpoint/2010/main" val="1303900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268631-96BA-459E-867E-75067EFB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</p:spPr>
        <p:txBody>
          <a:bodyPr anchor="ctr">
            <a:normAutofit/>
          </a:bodyPr>
          <a:lstStyle/>
          <a:p>
            <a:r>
              <a:rPr lang="fr-FR" b="1"/>
              <a:t>5. La dimension pédagogique : entrée par les situations professionnelles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E40880-9778-4A01-AC90-0A2117078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86685B-2977-D546-9E3D-3CA676A47F0C}" type="slidenum">
              <a:rPr lang="fr-FR" smtClean="0">
                <a:solidFill>
                  <a:srgbClr val="7B00AC"/>
                </a:solidFill>
              </a:rPr>
              <a:pPr>
                <a:spcAft>
                  <a:spcPts val="600"/>
                </a:spcAft>
              </a:pPr>
              <a:t>27</a:t>
            </a:fld>
            <a:endParaRPr lang="fr-FR" dirty="0">
              <a:solidFill>
                <a:srgbClr val="7B00AC"/>
              </a:solidFill>
            </a:endParaRPr>
          </a:p>
        </p:txBody>
      </p:sp>
      <p:graphicFrame>
        <p:nvGraphicFramePr>
          <p:cNvPr id="11" name="Espace réservé du contenu 8">
            <a:extLst>
              <a:ext uri="{FF2B5EF4-FFF2-40B4-BE49-F238E27FC236}">
                <a16:creationId xmlns:a16="http://schemas.microsoft.com/office/drawing/2014/main" id="{B4D3D559-8072-4C00-9A6D-B9D0C14F16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107063"/>
              </p:ext>
            </p:extLst>
          </p:nvPr>
        </p:nvGraphicFramePr>
        <p:xfrm>
          <a:off x="805400" y="871612"/>
          <a:ext cx="7881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0EFBD7F4-724D-4ABF-A8E7-9D907B5AD1E9}"/>
              </a:ext>
            </a:extLst>
          </p:cNvPr>
          <p:cNvSpPr txBox="1"/>
          <p:nvPr/>
        </p:nvSpPr>
        <p:spPr>
          <a:xfrm>
            <a:off x="0" y="4671287"/>
            <a:ext cx="9247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Propositions de ressources pédagogiques coordonnées par : </a:t>
            </a:r>
          </a:p>
          <a:p>
            <a:pPr marL="800100" lvl="1" indent="-342900">
              <a:buClr>
                <a:srgbClr val="FF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fr-FR" sz="2000" dirty="0"/>
              <a:t>Mickaël Duchiron, inspecteur de l’éducation nationale de Toulouse;</a:t>
            </a:r>
          </a:p>
          <a:p>
            <a:pPr marL="800100" lvl="1" indent="-342900">
              <a:buClr>
                <a:srgbClr val="FF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fr-FR" sz="2000" dirty="0"/>
              <a:t>Nadège Sevestre, inspectrice de l’éducation nationale de Nantes;</a:t>
            </a:r>
          </a:p>
          <a:p>
            <a:pPr marL="800100" lvl="1" indent="-342900">
              <a:buClr>
                <a:srgbClr val="FF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fr-FR" sz="2000" dirty="0"/>
              <a:t>Isabelle Vallot inspectrice de l’éducation nationale Versailles. </a:t>
            </a:r>
          </a:p>
        </p:txBody>
      </p:sp>
    </p:spTree>
    <p:extLst>
      <p:ext uri="{BB962C8B-B14F-4D97-AF65-F5344CB8AC3E}">
        <p14:creationId xmlns:p14="http://schemas.microsoft.com/office/powerpoint/2010/main" val="2363809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3C755C-5AB3-482E-9110-30ED4342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</p:spPr>
        <p:txBody>
          <a:bodyPr anchor="ctr">
            <a:normAutofit/>
          </a:bodyPr>
          <a:lstStyle/>
          <a:p>
            <a:r>
              <a:rPr lang="fr-FR" b="1"/>
              <a:t>Questions / réponses</a:t>
            </a:r>
          </a:p>
        </p:txBody>
      </p:sp>
      <p:pic>
        <p:nvPicPr>
          <p:cNvPr id="13" name="Espace réservé du contenu 12" descr="Une image contenant signe, texte, arrêt, assis&#10;&#10;Description générée automatiquement">
            <a:extLst>
              <a:ext uri="{FF2B5EF4-FFF2-40B4-BE49-F238E27FC236}">
                <a16:creationId xmlns:a16="http://schemas.microsoft.com/office/drawing/2014/main" id="{12ECF757-0B0A-4BED-AAB4-33F7CFF168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1449" y="1905856"/>
            <a:ext cx="2937425" cy="2172119"/>
          </a:xfr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FA63054-A20B-45FC-8F78-DA68F827A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574" y="1767934"/>
            <a:ext cx="3886200" cy="3084285"/>
          </a:xfrm>
          <a:prstGeom prst="rect">
            <a:avLst/>
          </a:prstGeom>
          <a:noFill/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AAB912-FEFF-46B2-99DC-439E44EE5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86685B-2977-D546-9E3D-3CA676A47F0C}" type="slidenum">
              <a:rPr lang="fr-FR" smtClean="0">
                <a:solidFill>
                  <a:srgbClr val="7B00AC"/>
                </a:solidFill>
              </a:rPr>
              <a:pPr>
                <a:spcAft>
                  <a:spcPts val="600"/>
                </a:spcAft>
              </a:pPr>
              <a:t>28</a:t>
            </a:fld>
            <a:endParaRPr lang="fr-FR">
              <a:solidFill>
                <a:srgbClr val="7B00AC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D4ED4E-54CE-4367-98F3-1B5D56662EB6}"/>
              </a:ext>
            </a:extLst>
          </p:cNvPr>
          <p:cNvSpPr txBox="1"/>
          <p:nvPr/>
        </p:nvSpPr>
        <p:spPr>
          <a:xfrm>
            <a:off x="882021" y="5095567"/>
            <a:ext cx="6728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Chat animé par :</a:t>
            </a:r>
          </a:p>
          <a:p>
            <a:pPr marL="285750" indent="-285750">
              <a:buClr>
                <a:srgbClr val="FF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fr-FR" dirty="0"/>
              <a:t>Myriam Mazoyer, inspectrice de l’éducation nationale de Créteil. </a:t>
            </a:r>
          </a:p>
        </p:txBody>
      </p:sp>
    </p:spTree>
    <p:extLst>
      <p:ext uri="{BB962C8B-B14F-4D97-AF65-F5344CB8AC3E}">
        <p14:creationId xmlns:p14="http://schemas.microsoft.com/office/powerpoint/2010/main" val="73792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SOMMAIRE</a:t>
            </a:r>
            <a:endParaRPr lang="fr-FR" sz="44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6685B-2977-D546-9E3D-3CA676A47F0C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solidFill>
                  <a:srgbClr val="7B00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7B00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804862" y="1469378"/>
            <a:ext cx="8339137" cy="4692586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chemeClr val="bg1">
                  <a:lumMod val="65000"/>
                </a:schemeClr>
              </a:buClr>
              <a:buSzPct val="120000"/>
              <a:buFont typeface="+mj-lt"/>
              <a:buAutoNum type="arabicPeriod"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Le référentiel des activités - RA</a:t>
            </a:r>
          </a:p>
          <a:p>
            <a:pPr marL="449263" lvl="1" indent="0" algn="just">
              <a:buClr>
                <a:schemeClr val="bg1">
                  <a:lumMod val="65000"/>
                </a:schemeClr>
              </a:buClr>
              <a:buSzPct val="120000"/>
              <a:buNone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1.1 Métiers visés, périmètre des missions et attendus du diplôme. </a:t>
            </a:r>
          </a:p>
          <a:p>
            <a:pPr marL="449263" lvl="1" indent="0" algn="just">
              <a:buClr>
                <a:schemeClr val="bg1">
                  <a:lumMod val="65000"/>
                </a:schemeClr>
              </a:buClr>
              <a:buSzPct val="120000"/>
              <a:buNone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1.2 Référentiel d’activités : les pôles d’activités.</a:t>
            </a:r>
          </a:p>
          <a:p>
            <a:pPr marL="457200" indent="-457200" algn="just">
              <a:buClr>
                <a:schemeClr val="bg1">
                  <a:lumMod val="65000"/>
                </a:schemeClr>
              </a:buClr>
              <a:buSzPct val="120000"/>
              <a:buFont typeface="+mj-lt"/>
              <a:buAutoNum type="arabicPeriod"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Le référentiel de compétences - RC </a:t>
            </a:r>
          </a:p>
          <a:p>
            <a:pPr marL="449263" lvl="1" indent="0" algn="just">
              <a:buClr>
                <a:schemeClr val="bg1">
                  <a:lumMod val="65000"/>
                </a:schemeClr>
              </a:buClr>
              <a:buSzPct val="120000"/>
              <a:buNone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2.1  De la compétence au bloc de compétences. </a:t>
            </a:r>
          </a:p>
          <a:p>
            <a:pPr marL="449263" lvl="1" indent="0" algn="just">
              <a:buClr>
                <a:schemeClr val="bg1">
                  <a:lumMod val="65000"/>
                </a:schemeClr>
              </a:buClr>
              <a:buSzPct val="120000"/>
              <a:buNone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2.2 Référentiel de compétences : les blocs de compétences spécifiques au Bac pro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AGOrA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457200" indent="-457200" algn="just">
              <a:buClr>
                <a:schemeClr val="bg1">
                  <a:lumMod val="65000"/>
                </a:schemeClr>
              </a:buClr>
              <a:buSzPct val="120000"/>
              <a:buFont typeface="+mj-lt"/>
              <a:buAutoNum type="arabicPeriod" startAt="3"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La dimension pédagogique : entrée par les situations professionnelles.</a:t>
            </a:r>
          </a:p>
          <a:p>
            <a:pPr marL="457200" indent="-457200" algn="just">
              <a:buClr>
                <a:srgbClr val="FF0000"/>
              </a:buClr>
              <a:buSzPct val="120000"/>
              <a:buFont typeface="+mj-lt"/>
              <a:buAutoNum type="arabicPeriod" startAt="3"/>
            </a:pPr>
            <a:r>
              <a:rPr lang="fr-FR" sz="2200" b="1" dirty="0">
                <a:solidFill>
                  <a:srgbClr val="6E008E"/>
                </a:solidFill>
              </a:rPr>
              <a:t>Conclusion transitoire et poursuite de l’accompagnement.</a:t>
            </a:r>
          </a:p>
        </p:txBody>
      </p:sp>
    </p:spTree>
    <p:extLst>
      <p:ext uri="{BB962C8B-B14F-4D97-AF65-F5344CB8AC3E}">
        <p14:creationId xmlns:p14="http://schemas.microsoft.com/office/powerpoint/2010/main" val="400467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557F9E-9852-9E4C-8474-087DA6BEE9F8}"/>
              </a:ext>
            </a:extLst>
          </p:cNvPr>
          <p:cNvSpPr txBox="1"/>
          <p:nvPr/>
        </p:nvSpPr>
        <p:spPr>
          <a:xfrm>
            <a:off x="888642" y="2032288"/>
            <a:ext cx="203383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Présenter</a:t>
            </a:r>
            <a:endParaRPr lang="fr-FR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B6E5C0-B041-2F47-9D39-E31C1BAA026D}"/>
              </a:ext>
            </a:extLst>
          </p:cNvPr>
          <p:cNvSpPr txBox="1"/>
          <p:nvPr/>
        </p:nvSpPr>
        <p:spPr>
          <a:xfrm>
            <a:off x="888642" y="3004706"/>
            <a:ext cx="203383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Tenir compte</a:t>
            </a:r>
            <a:endParaRPr lang="fr-FR" sz="160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CE58B-D143-C84B-945E-17B27B05A50A}"/>
              </a:ext>
            </a:extLst>
          </p:cNvPr>
          <p:cNvSpPr txBox="1"/>
          <p:nvPr/>
        </p:nvSpPr>
        <p:spPr>
          <a:xfrm>
            <a:off x="893214" y="4353566"/>
            <a:ext cx="203383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Faciliter</a:t>
            </a:r>
            <a:endParaRPr lang="fr-FR" sz="1600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64C1AA-9550-BA4B-88AB-C99C4E5614B4}"/>
              </a:ext>
            </a:extLst>
          </p:cNvPr>
          <p:cNvSpPr txBox="1"/>
          <p:nvPr/>
        </p:nvSpPr>
        <p:spPr>
          <a:xfrm>
            <a:off x="3761460" y="1909132"/>
            <a:ext cx="424275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sz="2000" b="1" dirty="0"/>
              <a:t>le référentiel du diplôme en blocs de compétences.</a:t>
            </a:r>
            <a:endParaRPr lang="fr-FR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916F8-0447-AE43-B5B3-1C84FC8EDEB6}"/>
              </a:ext>
            </a:extLst>
          </p:cNvPr>
          <p:cNvSpPr txBox="1"/>
          <p:nvPr/>
        </p:nvSpPr>
        <p:spPr>
          <a:xfrm>
            <a:off x="3761460" y="2843124"/>
            <a:ext cx="4242759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fr-FR" sz="2000" b="1" dirty="0"/>
              <a:t>de l’évolution des pratiques professionnelles : nouveaux modes d’organisation et digitalisation de plus en plus forte.</a:t>
            </a:r>
            <a:endParaRPr lang="fr-FR" sz="1400" dirty="0"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1C4A80-3852-1140-B7CC-95BF96CFA080}"/>
              </a:ext>
            </a:extLst>
          </p:cNvPr>
          <p:cNvSpPr txBox="1"/>
          <p:nvPr/>
        </p:nvSpPr>
        <p:spPr>
          <a:xfrm>
            <a:off x="3766032" y="4331114"/>
            <a:ext cx="424275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fr-FR" sz="2000" b="1" dirty="0"/>
              <a:t>l’insertion professionnelle.</a:t>
            </a:r>
            <a:endParaRPr lang="fr-FR" sz="1400" dirty="0"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9352E1-BE3C-0946-BF3C-F41858303851}"/>
              </a:ext>
            </a:extLst>
          </p:cNvPr>
          <p:cNvSpPr txBox="1"/>
          <p:nvPr/>
        </p:nvSpPr>
        <p:spPr>
          <a:xfrm>
            <a:off x="897786" y="5195588"/>
            <a:ext cx="203383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Renforcer</a:t>
            </a:r>
            <a:endParaRPr lang="fr-FR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F65CE9-1DFE-1D4B-8B16-4F05599A1E36}"/>
              </a:ext>
            </a:extLst>
          </p:cNvPr>
          <p:cNvSpPr txBox="1"/>
          <p:nvPr/>
        </p:nvSpPr>
        <p:spPr>
          <a:xfrm>
            <a:off x="3738987" y="4988107"/>
            <a:ext cx="424275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fr-FR" sz="2000" b="1" dirty="0"/>
              <a:t>les possibilités de poursuite d’études (DU, STS, MC, titres professionnels, CQP, FCIL, etc.).</a:t>
            </a:r>
            <a:endParaRPr lang="fr-FR" sz="2000" dirty="0"/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8E04D8FC-A2E6-4546-B63E-6C124777C610}"/>
              </a:ext>
            </a:extLst>
          </p:cNvPr>
          <p:cNvSpPr/>
          <p:nvPr/>
        </p:nvSpPr>
        <p:spPr>
          <a:xfrm>
            <a:off x="3205148" y="1938475"/>
            <a:ext cx="396690" cy="508367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24523BD6-46B9-2B45-962F-05E86A1D6B25}"/>
              </a:ext>
            </a:extLst>
          </p:cNvPr>
          <p:cNvSpPr/>
          <p:nvPr/>
        </p:nvSpPr>
        <p:spPr>
          <a:xfrm>
            <a:off x="3195007" y="2935189"/>
            <a:ext cx="396690" cy="508367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9AF81DA1-6594-CC49-9086-E3FE3C14FAC2}"/>
              </a:ext>
            </a:extLst>
          </p:cNvPr>
          <p:cNvSpPr/>
          <p:nvPr/>
        </p:nvSpPr>
        <p:spPr>
          <a:xfrm>
            <a:off x="3212666" y="4287681"/>
            <a:ext cx="396690" cy="508367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9" name="Chevron 18">
            <a:extLst>
              <a:ext uri="{FF2B5EF4-FFF2-40B4-BE49-F238E27FC236}">
                <a16:creationId xmlns:a16="http://schemas.microsoft.com/office/drawing/2014/main" id="{9E0B2E58-B0F3-D948-855B-87B67F60D987}"/>
              </a:ext>
            </a:extLst>
          </p:cNvPr>
          <p:cNvSpPr/>
          <p:nvPr/>
        </p:nvSpPr>
        <p:spPr>
          <a:xfrm>
            <a:off x="3190800" y="5126071"/>
            <a:ext cx="396690" cy="508367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306B570-5014-4944-B0D7-5C1630B6C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>
                <a:solidFill>
                  <a:srgbClr val="FF0000"/>
                </a:solidFill>
              </a:rPr>
              <a:t>objectifs</a:t>
            </a:r>
            <a:r>
              <a:rPr lang="fr-FR" sz="3200" b="1" dirty="0"/>
              <a:t> de la rénovation</a:t>
            </a:r>
            <a:endParaRPr lang="fr-FR" dirty="0"/>
          </a:p>
        </p:txBody>
      </p:sp>
      <p:sp>
        <p:nvSpPr>
          <p:cNvPr id="16" name="Espace réservé du numéro de diapositive 3">
            <a:extLst>
              <a:ext uri="{FF2B5EF4-FFF2-40B4-BE49-F238E27FC236}">
                <a16:creationId xmlns:a16="http://schemas.microsoft.com/office/drawing/2014/main" id="{E83065C0-F3E8-4095-BCD9-517F1401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86685B-2977-D546-9E3D-3CA676A47F0C}" type="slidenum">
              <a:rPr lang="fr-FR" smtClean="0">
                <a:solidFill>
                  <a:srgbClr val="7B00AC"/>
                </a:solidFill>
              </a:rPr>
              <a:pPr>
                <a:spcAft>
                  <a:spcPts val="600"/>
                </a:spcAft>
              </a:pPr>
              <a:t>3</a:t>
            </a:fld>
            <a:endParaRPr lang="fr-FR" dirty="0">
              <a:solidFill>
                <a:srgbClr val="7B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01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3C755C-5AB3-482E-9110-30ED43420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conclusion transitoire </a:t>
            </a:r>
            <a:r>
              <a:rPr lang="fr-FR" sz="3200" b="1" dirty="0"/>
              <a:t>et poursuite de 								l’accompagnement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AAB912-FEFF-46B2-99DC-439E44EE5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srgbClr val="7B00AC"/>
                </a:solidFill>
              </a:rPr>
              <a:pPr/>
              <a:t>30</a:t>
            </a:fld>
            <a:endParaRPr lang="fr-FR" dirty="0">
              <a:solidFill>
                <a:srgbClr val="7B00AC"/>
              </a:solidFill>
            </a:endParaRPr>
          </a:p>
        </p:txBody>
      </p:sp>
      <p:pic>
        <p:nvPicPr>
          <p:cNvPr id="9" name="Graphique 29" descr="Salle de conseil">
            <a:extLst>
              <a:ext uri="{FF2B5EF4-FFF2-40B4-BE49-F238E27FC236}">
                <a16:creationId xmlns:a16="http://schemas.microsoft.com/office/drawing/2014/main" id="{C8A16BE2-86A9-44C1-A0BE-9FED4F0AA36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5297" y="2439873"/>
            <a:ext cx="2214532" cy="24632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B4F05E-31C4-4E34-8909-1C1F8C0EF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78" y="2439873"/>
            <a:ext cx="2448233" cy="348160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rot="0" vert="horz" wrap="square" lIns="41663" tIns="20831" rIns="41663" bIns="20831" anchor="t" anchorCtr="0" upright="1">
            <a:noAutofit/>
          </a:bodyPr>
          <a:lstStyle/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endParaRPr lang="fr-FR" sz="1500" dirty="0"/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sz="1500" dirty="0"/>
              <a:t>Élargissement en termes d’activités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sz="1500" dirty="0"/>
              <a:t>Structuration en blocs de compétences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sz="1500" dirty="0"/>
              <a:t>Disparition du passeport professionnel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sz="1500" dirty="0"/>
              <a:t>Disparition pôle 4 - projet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sz="1500" dirty="0"/>
              <a:t>Approche numérique et comptable (traité en </a:t>
            </a:r>
            <a:r>
              <a:rPr lang="fr-FR" sz="1500" dirty="0" err="1"/>
              <a:t>webconf</a:t>
            </a:r>
            <a:r>
              <a:rPr lang="fr-FR" sz="1500" dirty="0"/>
              <a:t> 2)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sz="1500" dirty="0"/>
              <a:t>Évaluation et portfolio (traité en </a:t>
            </a:r>
            <a:r>
              <a:rPr lang="fr-FR" sz="1500" dirty="0" err="1"/>
              <a:t>webconf</a:t>
            </a:r>
            <a:r>
              <a:rPr lang="fr-FR" sz="1500" dirty="0"/>
              <a:t> 3)</a:t>
            </a:r>
            <a:endParaRPr lang="fr-FR" sz="1500" dirty="0">
              <a:latin typeface="Circular Std Book" panose="020B0604020101020102" pitchFamily="34" charset="77"/>
              <a:ea typeface="Times New Roman" panose="02020603050405020304" pitchFamily="18" charset="0"/>
              <a:cs typeface="Circular Std Book" panose="020B0604020101020102" pitchFamily="34" charset="77"/>
            </a:endParaRPr>
          </a:p>
        </p:txBody>
      </p:sp>
      <p:cxnSp>
        <p:nvCxnSpPr>
          <p:cNvPr id="11" name="Line 432">
            <a:extLst>
              <a:ext uri="{FF2B5EF4-FFF2-40B4-BE49-F238E27FC236}">
                <a16:creationId xmlns:a16="http://schemas.microsoft.com/office/drawing/2014/main" id="{F930A9BD-8DDE-4B10-B413-363E7F82A9C5}"/>
              </a:ext>
            </a:extLst>
          </p:cNvPr>
          <p:cNvCxnSpPr>
            <a:cxnSpLocks/>
          </p:cNvCxnSpPr>
          <p:nvPr/>
        </p:nvCxnSpPr>
        <p:spPr bwMode="auto">
          <a:xfrm>
            <a:off x="4622561" y="4546260"/>
            <a:ext cx="0" cy="1063690"/>
          </a:xfrm>
          <a:prstGeom prst="line">
            <a:avLst/>
          </a:prstGeom>
          <a:noFill/>
          <a:ln w="57150">
            <a:solidFill>
              <a:srgbClr val="9411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1BEF05F-EF00-43A4-9DD9-5A71AFE44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597" y="5792328"/>
            <a:ext cx="2214532" cy="380873"/>
          </a:xfrm>
          <a:prstGeom prst="rect">
            <a:avLst/>
          </a:prstGeom>
          <a:solidFill>
            <a:srgbClr val="C000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0" vert="horz" wrap="square" lIns="41663" tIns="20831" rIns="41663" bIns="20831" anchor="ctr" anchorCtr="0" upright="1">
            <a:noAutofit/>
          </a:bodyPr>
          <a:lstStyle/>
          <a:p>
            <a:pPr marL="50006" algn="ctr"/>
            <a:r>
              <a:rPr lang="fr-FR" b="1" dirty="0">
                <a:solidFill>
                  <a:schemeClr val="bg1"/>
                </a:solidFill>
                <a:latin typeface="Circular Std" panose="020B0604020101020102" pitchFamily="34" charset="77"/>
                <a:ea typeface="Times New Roman" panose="02020603050405020304" pitchFamily="18" charset="0"/>
                <a:cs typeface="Circular Std" panose="020B0604020101020102" pitchFamily="34" charset="77"/>
              </a:rPr>
              <a:t>BAC </a:t>
            </a:r>
            <a:r>
              <a:rPr lang="fr-FR" b="1" dirty="0" err="1">
                <a:solidFill>
                  <a:schemeClr val="bg1"/>
                </a:solidFill>
                <a:latin typeface="Circular Std" panose="020B0604020101020102" pitchFamily="34" charset="77"/>
                <a:ea typeface="Times New Roman" panose="02020603050405020304" pitchFamily="18" charset="0"/>
                <a:cs typeface="Circular Std" panose="020B0604020101020102" pitchFamily="34" charset="77"/>
              </a:rPr>
              <a:t>AGOrA</a:t>
            </a:r>
            <a:endParaRPr lang="fr-FR" b="1" dirty="0">
              <a:solidFill>
                <a:schemeClr val="bg1"/>
              </a:solidFill>
              <a:latin typeface="Circular Std" panose="020B0604020101020102" pitchFamily="34" charset="77"/>
              <a:ea typeface="Times New Roman" panose="02020603050405020304" pitchFamily="18" charset="0"/>
              <a:cs typeface="Circular Std" panose="020B0604020101020102" pitchFamily="34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09E279-4E66-49D0-98D0-40DBE2AD5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458" y="2439873"/>
            <a:ext cx="2421264" cy="348160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rot="0" vert="horz" wrap="square" lIns="41663" tIns="20831" rIns="41663" bIns="20831" anchor="t" anchorCtr="0" upright="1">
            <a:noAutofit/>
          </a:bodyPr>
          <a:lstStyle/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sz="1500" dirty="0"/>
              <a:t>Référentiel sur un cycle de 3 ans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sz="1500" dirty="0"/>
              <a:t>PFMP de 22 semaines.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sz="1500" dirty="0"/>
              <a:t>Entrée pédagogique par les situations professionnelles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sz="1500" dirty="0"/>
              <a:t>L'équilibre entre la gestion et la communication dans le référentiel 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sz="1500" dirty="0"/>
              <a:t>La place de l'explicitation dans le processus d'apprentissage</a:t>
            </a:r>
          </a:p>
          <a:p>
            <a:pPr marL="192881" indent="-192881">
              <a:buClr>
                <a:srgbClr val="C00000"/>
              </a:buClr>
              <a:buFont typeface="Wingdings" pitchFamily="2" charset="2"/>
              <a:buChar char="§"/>
              <a:tabLst>
                <a:tab pos="101441" algn="l"/>
              </a:tabLst>
            </a:pPr>
            <a:r>
              <a:rPr lang="fr-FR" sz="1500" dirty="0"/>
              <a:t>Inscription dans la logique de la famille de métiers GATL</a:t>
            </a:r>
            <a:endParaRPr lang="fr-FR" sz="1500" dirty="0">
              <a:latin typeface="Circular Std Book" panose="020B0604020101020102" pitchFamily="34" charset="77"/>
              <a:ea typeface="Times New Roman" panose="02020603050405020304" pitchFamily="18" charset="0"/>
              <a:cs typeface="Circular Std Book" panose="020B0604020101020102" pitchFamily="34" charset="77"/>
            </a:endParaRPr>
          </a:p>
        </p:txBody>
      </p:sp>
      <p:cxnSp>
        <p:nvCxnSpPr>
          <p:cNvPr id="14" name="Line 431">
            <a:extLst>
              <a:ext uri="{FF2B5EF4-FFF2-40B4-BE49-F238E27FC236}">
                <a16:creationId xmlns:a16="http://schemas.microsoft.com/office/drawing/2014/main" id="{1A813C6D-300F-4517-8A10-C34FE4158CFA}"/>
              </a:ext>
            </a:extLst>
          </p:cNvPr>
          <p:cNvCxnSpPr/>
          <p:nvPr/>
        </p:nvCxnSpPr>
        <p:spPr bwMode="auto">
          <a:xfrm>
            <a:off x="4418746" y="4454435"/>
            <a:ext cx="407631" cy="424"/>
          </a:xfrm>
          <a:prstGeom prst="line">
            <a:avLst/>
          </a:prstGeom>
          <a:noFill/>
          <a:ln w="57150">
            <a:solidFill>
              <a:srgbClr val="9411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E96FCB2E-F040-4BDB-B022-5997E6E0ED58}"/>
              </a:ext>
            </a:extLst>
          </p:cNvPr>
          <p:cNvSpPr txBox="1"/>
          <p:nvPr/>
        </p:nvSpPr>
        <p:spPr>
          <a:xfrm>
            <a:off x="1" y="146931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spc="38" dirty="0">
                <a:solidFill>
                  <a:srgbClr val="C00000"/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Les points forts de cette rénovation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296577-7B6C-48DA-98DF-5180911B0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7929" y="2758599"/>
            <a:ext cx="984903" cy="299062"/>
          </a:xfrm>
          <a:prstGeom prst="rect">
            <a:avLst/>
          </a:prstGeom>
          <a:solidFill>
            <a:srgbClr val="C000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0" vert="horz" wrap="square" lIns="41663" tIns="20831" rIns="41663" bIns="20831" anchor="ctr" anchorCtr="0" upright="1">
            <a:noAutofit/>
          </a:bodyPr>
          <a:lstStyle/>
          <a:p>
            <a:pPr marL="50006" algn="ctr"/>
            <a:r>
              <a:rPr lang="fr-FR" sz="1600" b="1" dirty="0">
                <a:solidFill>
                  <a:schemeClr val="bg1"/>
                </a:solidFill>
                <a:latin typeface="Circular Std" panose="020B0604020101020102" pitchFamily="34" charset="77"/>
                <a:ea typeface="Times New Roman" panose="02020603050405020304" pitchFamily="18" charset="0"/>
                <a:cs typeface="Circular Std" panose="020B0604020101020102" pitchFamily="34" charset="77"/>
              </a:rPr>
              <a:t>BAC GA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7E7323-3D4C-460B-9AF6-7631558B1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79" y="2059000"/>
            <a:ext cx="2421264" cy="380873"/>
          </a:xfrm>
          <a:prstGeom prst="rect">
            <a:avLst/>
          </a:prstGeom>
          <a:solidFill>
            <a:srgbClr val="C000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0" vert="horz" wrap="square" lIns="41663" tIns="20831" rIns="41663" bIns="20831" anchor="ctr" anchorCtr="0" upright="1">
            <a:noAutofit/>
          </a:bodyPr>
          <a:lstStyle/>
          <a:p>
            <a:pPr marL="50006" algn="ctr"/>
            <a:r>
              <a:rPr lang="fr-FR" sz="1500" b="1" dirty="0">
                <a:solidFill>
                  <a:schemeClr val="bg1"/>
                </a:solidFill>
                <a:latin typeface="Circular Std" panose="020B0604020101020102" pitchFamily="34" charset="77"/>
                <a:ea typeface="Times New Roman" panose="02020603050405020304" pitchFamily="18" charset="0"/>
                <a:cs typeface="Circular Std" panose="020B0604020101020102" pitchFamily="34" charset="77"/>
              </a:rPr>
              <a:t>Ce qui change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BF795E-6F77-4292-94E9-636BF91A5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458" y="2059000"/>
            <a:ext cx="2389318" cy="380873"/>
          </a:xfrm>
          <a:prstGeom prst="rect">
            <a:avLst/>
          </a:prstGeom>
          <a:solidFill>
            <a:srgbClr val="C000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0" vert="horz" wrap="square" lIns="41663" tIns="20831" rIns="41663" bIns="20831" anchor="ctr" anchorCtr="0" upright="1">
            <a:noAutofit/>
          </a:bodyPr>
          <a:lstStyle/>
          <a:p>
            <a:pPr marL="50006" algn="ctr"/>
            <a:r>
              <a:rPr lang="fr-FR" sz="1500" b="1" dirty="0">
                <a:solidFill>
                  <a:schemeClr val="bg1"/>
                </a:solidFill>
                <a:latin typeface="Circular Std" panose="020B0604020101020102" pitchFamily="34" charset="77"/>
                <a:ea typeface="Times New Roman" panose="02020603050405020304" pitchFamily="18" charset="0"/>
                <a:cs typeface="Circular Std" panose="020B0604020101020102" pitchFamily="34" charset="77"/>
              </a:rPr>
              <a:t>Ce qui ne change pas</a:t>
            </a:r>
          </a:p>
        </p:txBody>
      </p:sp>
    </p:spTree>
    <p:extLst>
      <p:ext uri="{BB962C8B-B14F-4D97-AF65-F5344CB8AC3E}">
        <p14:creationId xmlns:p14="http://schemas.microsoft.com/office/powerpoint/2010/main" val="4251763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3C755C-5AB3-482E-9110-30ED43420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conclusion transitoire et </a:t>
            </a:r>
            <a:r>
              <a:rPr lang="fr-FR" sz="3200" b="1" dirty="0">
                <a:solidFill>
                  <a:srgbClr val="FF0000"/>
                </a:solidFill>
              </a:rPr>
              <a:t>poursuite de 								l’accompagnement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AAB912-FEFF-46B2-99DC-439E44EE5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srgbClr val="7B00AC"/>
                </a:solidFill>
              </a:rPr>
              <a:pPr/>
              <a:t>31</a:t>
            </a:fld>
            <a:endParaRPr lang="fr-FR" dirty="0">
              <a:solidFill>
                <a:srgbClr val="7B00AC"/>
              </a:solidFill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C45F8E0-BDA5-4D24-8C04-9A1F4D44B2FD}"/>
              </a:ext>
            </a:extLst>
          </p:cNvPr>
          <p:cNvSpPr txBox="1">
            <a:spLocks/>
          </p:cNvSpPr>
          <p:nvPr/>
        </p:nvSpPr>
        <p:spPr>
          <a:xfrm>
            <a:off x="331839" y="1692558"/>
            <a:ext cx="2312039" cy="20574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>
                <a:solidFill>
                  <a:schemeClr val="bg1"/>
                </a:solidFill>
              </a:rPr>
              <a:t>Accessibilité aux ressources</a:t>
            </a:r>
            <a:endParaRPr lang="en-US" sz="1950" b="1" dirty="0">
              <a:solidFill>
                <a:schemeClr val="bg1"/>
              </a:solidFill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F3CFDF7A-602B-4D0F-A66B-0713F92B0732}"/>
              </a:ext>
            </a:extLst>
          </p:cNvPr>
          <p:cNvSpPr txBox="1">
            <a:spLocks/>
          </p:cNvSpPr>
          <p:nvPr/>
        </p:nvSpPr>
        <p:spPr>
          <a:xfrm>
            <a:off x="2251315" y="4030104"/>
            <a:ext cx="6791786" cy="18973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7800" indent="-177800" algn="l" defTabSz="457200" rtl="0" eaLnBrk="1" latinLnBrk="0" hangingPunct="1">
              <a:spcBef>
                <a:spcPct val="20000"/>
              </a:spcBef>
              <a:buSzPct val="100000"/>
              <a:buFont typeface="Arial"/>
              <a:buChar char="■"/>
              <a:defRPr sz="2000" kern="1200">
                <a:solidFill>
                  <a:srgbClr val="683086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683086"/>
              </a:buClr>
              <a:buFont typeface="Arial Italic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63" indent="177800" algn="l" defTabSz="457200" rtl="0" eaLnBrk="1" latinLnBrk="0" hangingPunct="1">
              <a:spcBef>
                <a:spcPct val="20000"/>
              </a:spcBef>
              <a:buClr>
                <a:srgbClr val="683086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Toutes les ressources sur le CERPEG : </a:t>
            </a:r>
            <a:r>
              <a:rPr lang="fr-FR" sz="2800" dirty="0">
                <a:hlinkClick r:id="rId2"/>
              </a:rPr>
              <a:t>http://www.cerpeg.fr/cerpeg/</a:t>
            </a:r>
            <a:endParaRPr lang="fr-FR" sz="2800" dirty="0"/>
          </a:p>
        </p:txBody>
      </p:sp>
      <p:pic>
        <p:nvPicPr>
          <p:cNvPr id="15" name="Image 14" descr="Une image contenant personne, intérieur, tenant, main&#10;&#10;Description générée automatiquement">
            <a:extLst>
              <a:ext uri="{FF2B5EF4-FFF2-40B4-BE49-F238E27FC236}">
                <a16:creationId xmlns:a16="http://schemas.microsoft.com/office/drawing/2014/main" id="{86CFDC52-EEB5-4BBB-B443-03F5D3561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50" y="1913964"/>
            <a:ext cx="5391149" cy="1614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859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3C755C-5AB3-482E-9110-30ED43420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conclusion transitoire et </a:t>
            </a:r>
            <a:r>
              <a:rPr lang="fr-FR" sz="3200" b="1" dirty="0">
                <a:solidFill>
                  <a:srgbClr val="FF0000"/>
                </a:solidFill>
              </a:rPr>
              <a:t>poursuite de 								l’accompagnement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AAB912-FEFF-46B2-99DC-439E44EE5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srgbClr val="7B00AC"/>
                </a:solidFill>
              </a:rPr>
              <a:pPr/>
              <a:t>32</a:t>
            </a:fld>
            <a:endParaRPr lang="fr-FR" dirty="0">
              <a:solidFill>
                <a:srgbClr val="7B00AC"/>
              </a:solidFill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C45F8E0-BDA5-4D24-8C04-9A1F4D44B2FD}"/>
              </a:ext>
            </a:extLst>
          </p:cNvPr>
          <p:cNvSpPr txBox="1">
            <a:spLocks/>
          </p:cNvSpPr>
          <p:nvPr/>
        </p:nvSpPr>
        <p:spPr>
          <a:xfrm>
            <a:off x="331839" y="1692558"/>
            <a:ext cx="2312039" cy="20574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>
                <a:solidFill>
                  <a:schemeClr val="bg1"/>
                </a:solidFill>
              </a:rPr>
              <a:t>LA FORMATION</a:t>
            </a:r>
          </a:p>
          <a:p>
            <a:pPr algn="ctr"/>
            <a:endParaRPr lang="fr-FR" sz="2000" b="1" dirty="0">
              <a:solidFill>
                <a:schemeClr val="bg1"/>
              </a:solidFill>
            </a:endParaRPr>
          </a:p>
          <a:p>
            <a:pPr algn="ctr"/>
            <a:r>
              <a:rPr lang="fr-FR" sz="1800" b="1" dirty="0" err="1">
                <a:solidFill>
                  <a:schemeClr val="bg1"/>
                </a:solidFill>
              </a:rPr>
              <a:t>Webconf</a:t>
            </a:r>
            <a:r>
              <a:rPr lang="fr-FR" sz="1800" b="1" dirty="0">
                <a:solidFill>
                  <a:schemeClr val="bg1"/>
                </a:solidFill>
              </a:rPr>
              <a:t>/PNF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F3CFDF7A-602B-4D0F-A66B-0713F92B0732}"/>
              </a:ext>
            </a:extLst>
          </p:cNvPr>
          <p:cNvSpPr txBox="1">
            <a:spLocks/>
          </p:cNvSpPr>
          <p:nvPr/>
        </p:nvSpPr>
        <p:spPr>
          <a:xfrm>
            <a:off x="2251314" y="3749958"/>
            <a:ext cx="6892685" cy="2640952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defPPr>
              <a:defRPr lang="fr-FR"/>
            </a:defPPr>
            <a:lvl1pPr marL="177800" indent="-177800">
              <a:spcBef>
                <a:spcPct val="20000"/>
              </a:spcBef>
              <a:buSzPct val="100000"/>
              <a:buFont typeface="Arial"/>
              <a:buChar char="■"/>
              <a:defRPr sz="2400">
                <a:solidFill>
                  <a:srgbClr val="683086"/>
                </a:solidFill>
              </a:defRPr>
            </a:lvl1pPr>
            <a:lvl2pPr marL="627063" indent="-169863">
              <a:spcBef>
                <a:spcPct val="20000"/>
              </a:spcBef>
              <a:buClr>
                <a:srgbClr val="683086"/>
              </a:buClr>
              <a:buFont typeface="Arial Italic"/>
              <a:buChar char="■"/>
              <a:defRPr sz="1500"/>
            </a:lvl2pPr>
            <a:lvl3pPr marL="627063" indent="0">
              <a:spcBef>
                <a:spcPct val="20000"/>
              </a:spcBef>
              <a:buFont typeface="Arial"/>
              <a:buNone/>
              <a:defRPr sz="1500"/>
            </a:lvl3pPr>
            <a:lvl4pPr marL="627063" indent="177800">
              <a:spcBef>
                <a:spcPct val="20000"/>
              </a:spcBef>
              <a:buClr>
                <a:srgbClr val="683086"/>
              </a:buClr>
              <a:buFont typeface="Arial"/>
              <a:buChar char="–"/>
              <a:defRPr sz="1100"/>
            </a:lvl4pPr>
            <a:lvl5pPr marL="806450" indent="0">
              <a:spcBef>
                <a:spcPct val="20000"/>
              </a:spcBef>
              <a:buFont typeface="Arial"/>
              <a:buNone/>
              <a:defRPr sz="11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fr-FR" b="1" dirty="0" err="1"/>
              <a:t>Web-conférence</a:t>
            </a:r>
            <a:r>
              <a:rPr lang="fr-FR" b="1" dirty="0"/>
              <a:t> n°2</a:t>
            </a:r>
            <a:r>
              <a:rPr lang="fr-FR" dirty="0"/>
              <a:t> / 5 juin 2020 : environnement numérique, environnement comptable, scénarii pédagogiques : Maison des Lycéens, Philip Plein, PFRC .</a:t>
            </a:r>
          </a:p>
          <a:p>
            <a:r>
              <a:rPr lang="fr-FR" b="1" dirty="0" err="1"/>
              <a:t>Web-conférence</a:t>
            </a:r>
            <a:r>
              <a:rPr lang="fr-FR" b="1" dirty="0"/>
              <a:t> n°3</a:t>
            </a:r>
            <a:r>
              <a:rPr lang="fr-FR" dirty="0"/>
              <a:t> / septembre 2020 : évaluation, chef d’œuvre, coloration.</a:t>
            </a:r>
          </a:p>
          <a:p>
            <a:r>
              <a:rPr lang="fr-FR" b="1" dirty="0"/>
              <a:t>Journée de PNF </a:t>
            </a:r>
            <a:r>
              <a:rPr lang="fr-FR" dirty="0"/>
              <a:t>en présentiel sous réserve des conditions sanitaires : fin 2020 / début 2021.</a:t>
            </a:r>
          </a:p>
        </p:txBody>
      </p:sp>
      <p:pic>
        <p:nvPicPr>
          <p:cNvPr id="9" name="Image 8" descr="Une image contenant personne, photo, homme, groupe&#10;&#10;Description générée automatiquement">
            <a:extLst>
              <a:ext uri="{FF2B5EF4-FFF2-40B4-BE49-F238E27FC236}">
                <a16:creationId xmlns:a16="http://schemas.microsoft.com/office/drawing/2014/main" id="{64630C31-6B31-4013-9274-F11FBD9E2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447" y="1913964"/>
            <a:ext cx="5361651" cy="1614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628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chemeClr val="tx1"/>
                </a:solidFill>
              </a:rPr>
              <a:t>Un contexte de certification qui évolue</a:t>
            </a:r>
            <a:endParaRPr lang="fr-FR" sz="28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srgbClr val="7B00AC"/>
                </a:solidFill>
              </a:rPr>
              <a:pPr/>
              <a:t>4</a:t>
            </a:fld>
            <a:endParaRPr lang="fr-FR" dirty="0">
              <a:solidFill>
                <a:srgbClr val="7B00AC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98144" y="1631628"/>
            <a:ext cx="8478431" cy="4397375"/>
          </a:xfrm>
        </p:spPr>
        <p:txBody>
          <a:bodyPr>
            <a:noAutofit/>
          </a:bodyPr>
          <a:lstStyle/>
          <a:p>
            <a:r>
              <a:rPr lang="fr-FR" sz="2600" dirty="0">
                <a:solidFill>
                  <a:schemeClr val="tx1"/>
                </a:solidFill>
              </a:rPr>
              <a:t> </a:t>
            </a:r>
            <a:r>
              <a:rPr lang="fr-FR" sz="2400" b="1" i="1" dirty="0">
                <a:solidFill>
                  <a:srgbClr val="FF0000"/>
                </a:solidFill>
              </a:rPr>
              <a:t>La loi n° 2018-771 du 5 septembre 2018 pour la liberté de choisir son avenir professionnel </a:t>
            </a:r>
            <a:r>
              <a:rPr lang="fr-FR" sz="2400" dirty="0">
                <a:solidFill>
                  <a:schemeClr val="tx1"/>
                </a:solidFill>
              </a:rPr>
              <a:t>crée, pour une mise en œuvre au 1</a:t>
            </a:r>
            <a:r>
              <a:rPr lang="fr-FR" sz="2400" baseline="30000" dirty="0">
                <a:solidFill>
                  <a:schemeClr val="tx1"/>
                </a:solidFill>
              </a:rPr>
              <a:t>er</a:t>
            </a:r>
            <a:r>
              <a:rPr lang="fr-FR" sz="2400" dirty="0">
                <a:solidFill>
                  <a:schemeClr val="tx1"/>
                </a:solidFill>
              </a:rPr>
              <a:t> janvier 2019, </a:t>
            </a:r>
            <a:r>
              <a:rPr lang="fr-FR" sz="2400" b="1" i="1" dirty="0">
                <a:solidFill>
                  <a:srgbClr val="FF0000"/>
                </a:solidFill>
              </a:rPr>
              <a:t>France Compétences</a:t>
            </a:r>
            <a:r>
              <a:rPr lang="fr-FR" sz="2400" b="1" i="1" dirty="0">
                <a:solidFill>
                  <a:schemeClr val="tx1"/>
                </a:solidFill>
              </a:rPr>
              <a:t>, </a:t>
            </a:r>
            <a:r>
              <a:rPr lang="fr-FR" sz="2400" dirty="0">
                <a:solidFill>
                  <a:schemeClr val="tx1"/>
                </a:solidFill>
              </a:rPr>
              <a:t>unique instance de gouvernance nationale de la formation professionnelle et de l’apprentissage. Créée sous la forme d’un établissement public à caractère administratif, placée sous tutelle du ministère en charge de la formation professionnelle, France Compétences a pour mission d’assurer le financement, la régulation, le contrôle et l’évaluation du système de la formation professionnelle et de l’apprentissage. </a:t>
            </a:r>
          </a:p>
          <a:p>
            <a:pPr algn="just">
              <a:buClr>
                <a:srgbClr val="7030A0"/>
              </a:buClr>
            </a:pPr>
            <a:r>
              <a:rPr lang="fr-FR" sz="2400" dirty="0"/>
              <a:t> </a:t>
            </a:r>
            <a:r>
              <a:rPr lang="fr-FR" sz="2400" dirty="0">
                <a:solidFill>
                  <a:schemeClr val="tx1"/>
                </a:solidFill>
              </a:rPr>
              <a:t>Décret et arrêté du </a:t>
            </a:r>
            <a:r>
              <a:rPr lang="fr-FR" sz="2400" b="1" dirty="0">
                <a:solidFill>
                  <a:srgbClr val="FF0000"/>
                </a:solidFill>
              </a:rPr>
              <a:t>8 janvier 2019 </a:t>
            </a:r>
            <a:r>
              <a:rPr lang="fr-FR" sz="2400" dirty="0">
                <a:solidFill>
                  <a:schemeClr val="tx1"/>
                </a:solidFill>
              </a:rPr>
              <a:t>qui aligne le cadre national des certifications professionnelles sur le cadre européen.</a:t>
            </a:r>
          </a:p>
          <a:p>
            <a:pPr algn="just">
              <a:buClr>
                <a:srgbClr val="7030A0"/>
              </a:buClr>
            </a:pP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9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194EDF7A-AFB0-4655-BAEF-DE051B24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</p:spPr>
        <p:txBody>
          <a:bodyPr>
            <a:normAutofit/>
          </a:bodyPr>
          <a:lstStyle/>
          <a:p>
            <a:r>
              <a:rPr lang="fr-FR" sz="2800" b="1">
                <a:solidFill>
                  <a:schemeClr val="tx1"/>
                </a:solidFill>
              </a:rPr>
              <a:t>Un contexte de certification qui évolue</a:t>
            </a:r>
            <a:endParaRPr lang="en-US" sz="2800" dirty="0"/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07CA5EB0-F4D4-4360-9069-E1BD120D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786685B-2977-D546-9E3D-3CA676A47F0C}" type="slidenum">
              <a:rPr lang="fr-FR" smtClean="0">
                <a:solidFill>
                  <a:srgbClr val="7B00AC"/>
                </a:solidFill>
              </a:rPr>
              <a:pPr>
                <a:spcAft>
                  <a:spcPts val="600"/>
                </a:spcAft>
              </a:pPr>
              <a:t>5</a:t>
            </a:fld>
            <a:endParaRPr lang="fr-FR">
              <a:solidFill>
                <a:srgbClr val="7B00AC"/>
              </a:solidFill>
            </a:endParaRPr>
          </a:p>
        </p:txBody>
      </p:sp>
      <p:graphicFrame>
        <p:nvGraphicFramePr>
          <p:cNvPr id="18" name="Espace réservé du texte 5">
            <a:extLst>
              <a:ext uri="{FF2B5EF4-FFF2-40B4-BE49-F238E27FC236}">
                <a16:creationId xmlns:a16="http://schemas.microsoft.com/office/drawing/2014/main" id="{967444B3-6018-4197-96CB-117CF2D1E4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165783"/>
              </p:ext>
            </p:extLst>
          </p:nvPr>
        </p:nvGraphicFramePr>
        <p:xfrm>
          <a:off x="805399" y="1476296"/>
          <a:ext cx="81711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833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SOMMAIRE</a:t>
            </a:r>
            <a:endParaRPr lang="fr-FR" sz="44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6685B-2977-D546-9E3D-3CA676A47F0C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solidFill>
                  <a:srgbClr val="7B00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7B00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804862" y="1469378"/>
            <a:ext cx="8339137" cy="4692586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2200" b="1" dirty="0">
                <a:solidFill>
                  <a:srgbClr val="6E008E"/>
                </a:solidFill>
              </a:rPr>
              <a:t>Le référentiel des activités - RA</a:t>
            </a:r>
          </a:p>
          <a:p>
            <a:pPr marL="449263" lvl="1" indent="0" algn="just">
              <a:buClr>
                <a:srgbClr val="FF0000"/>
              </a:buClr>
              <a:buSzPct val="120000"/>
              <a:buNone/>
            </a:pPr>
            <a:r>
              <a:rPr lang="fr-FR" sz="2000" dirty="0">
                <a:solidFill>
                  <a:srgbClr val="FF0000"/>
                </a:solidFill>
              </a:rPr>
              <a:t>1.1</a:t>
            </a:r>
            <a:r>
              <a:rPr lang="fr-FR" sz="2000" dirty="0">
                <a:solidFill>
                  <a:srgbClr val="6E008E"/>
                </a:solidFill>
              </a:rPr>
              <a:t> Métiers visés, périmètre des missions et attendus du diplôme. </a:t>
            </a:r>
          </a:p>
          <a:p>
            <a:pPr marL="449263" lvl="1" indent="0" algn="just">
              <a:buClr>
                <a:srgbClr val="FF0000"/>
              </a:buClr>
              <a:buSzPct val="120000"/>
              <a:buNone/>
            </a:pPr>
            <a:r>
              <a:rPr lang="fr-FR" sz="2000" dirty="0">
                <a:solidFill>
                  <a:srgbClr val="FF0000"/>
                </a:solidFill>
              </a:rPr>
              <a:t>1.2</a:t>
            </a:r>
            <a:r>
              <a:rPr lang="fr-FR" sz="2000" dirty="0">
                <a:solidFill>
                  <a:srgbClr val="6E008E"/>
                </a:solidFill>
              </a:rPr>
              <a:t> Référentiel d’activités : les pôles d’activités.</a:t>
            </a:r>
          </a:p>
          <a:p>
            <a:pPr marL="457200" indent="-457200" algn="just"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2200" b="1" dirty="0">
                <a:solidFill>
                  <a:srgbClr val="6E008E"/>
                </a:solidFill>
              </a:rPr>
              <a:t>Le référentiel de compétences - RC </a:t>
            </a:r>
          </a:p>
          <a:p>
            <a:pPr marL="449263" lvl="1" indent="0" algn="just">
              <a:buClr>
                <a:srgbClr val="FF0000"/>
              </a:buClr>
              <a:buSzPct val="120000"/>
              <a:buNone/>
            </a:pPr>
            <a:r>
              <a:rPr lang="fr-FR" sz="2000" dirty="0">
                <a:solidFill>
                  <a:srgbClr val="FF0000"/>
                </a:solidFill>
              </a:rPr>
              <a:t>2.1</a:t>
            </a:r>
            <a:r>
              <a:rPr lang="fr-FR" sz="2000" dirty="0">
                <a:solidFill>
                  <a:srgbClr val="6E008E"/>
                </a:solidFill>
              </a:rPr>
              <a:t>  De la compétence au bloc de compétences. </a:t>
            </a:r>
          </a:p>
          <a:p>
            <a:pPr marL="449263" lvl="1" indent="0" algn="just">
              <a:buClr>
                <a:srgbClr val="FF0000"/>
              </a:buClr>
              <a:buSzPct val="120000"/>
              <a:buNone/>
            </a:pPr>
            <a:r>
              <a:rPr lang="fr-FR" sz="2000" dirty="0">
                <a:solidFill>
                  <a:srgbClr val="FF0000"/>
                </a:solidFill>
              </a:rPr>
              <a:t>2.2 </a:t>
            </a:r>
            <a:r>
              <a:rPr lang="fr-FR" sz="2000" dirty="0">
                <a:solidFill>
                  <a:srgbClr val="6E008E"/>
                </a:solidFill>
              </a:rPr>
              <a:t>Référentiel de compétences : les blocs de compétences spécifiques au Bac pro </a:t>
            </a:r>
            <a:r>
              <a:rPr lang="fr-FR" sz="2000" dirty="0" err="1">
                <a:solidFill>
                  <a:srgbClr val="6E008E"/>
                </a:solidFill>
              </a:rPr>
              <a:t>AGOrA</a:t>
            </a:r>
            <a:r>
              <a:rPr lang="fr-FR" sz="2000" dirty="0">
                <a:solidFill>
                  <a:srgbClr val="6E008E"/>
                </a:solidFill>
              </a:rPr>
              <a:t>.</a:t>
            </a:r>
          </a:p>
          <a:p>
            <a:pPr marL="457200" indent="-457200" algn="just">
              <a:buClr>
                <a:srgbClr val="FF0000"/>
              </a:buClr>
              <a:buSzPct val="120000"/>
              <a:buFont typeface="+mj-lt"/>
              <a:buAutoNum type="arabicPeriod" startAt="3"/>
            </a:pPr>
            <a:r>
              <a:rPr lang="fr-FR" sz="2200" b="1" dirty="0">
                <a:solidFill>
                  <a:srgbClr val="6E008E"/>
                </a:solidFill>
              </a:rPr>
              <a:t>La dimension pédagogique : entrée par les situations professionnelles.</a:t>
            </a:r>
          </a:p>
          <a:p>
            <a:pPr marL="457200" indent="-457200" algn="just">
              <a:buClr>
                <a:srgbClr val="FF0000"/>
              </a:buClr>
              <a:buSzPct val="120000"/>
              <a:buFont typeface="+mj-lt"/>
              <a:buAutoNum type="arabicPeriod" startAt="3"/>
            </a:pPr>
            <a:r>
              <a:rPr lang="fr-FR" sz="2200" b="1" dirty="0">
                <a:solidFill>
                  <a:srgbClr val="6E008E"/>
                </a:solidFill>
              </a:rPr>
              <a:t>Conclusion transitoire et poursuite de l’accompagnement.</a:t>
            </a:r>
          </a:p>
        </p:txBody>
      </p:sp>
    </p:spTree>
    <p:extLst>
      <p:ext uri="{BB962C8B-B14F-4D97-AF65-F5344CB8AC3E}">
        <p14:creationId xmlns:p14="http://schemas.microsoft.com/office/powerpoint/2010/main" val="3250294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SOMMAIRE</a:t>
            </a:r>
            <a:endParaRPr lang="fr-FR" sz="44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6685B-2977-D546-9E3D-3CA676A47F0C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solidFill>
                  <a:srgbClr val="7B00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7B00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804862" y="1469378"/>
            <a:ext cx="8339137" cy="4692586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2200" b="1" dirty="0">
                <a:solidFill>
                  <a:srgbClr val="6E008E"/>
                </a:solidFill>
              </a:rPr>
              <a:t>Le référentiel des activités - RA</a:t>
            </a:r>
          </a:p>
          <a:p>
            <a:pPr marL="449263" lvl="1" indent="0" algn="just">
              <a:buClr>
                <a:srgbClr val="FF0000"/>
              </a:buClr>
              <a:buSzPct val="120000"/>
              <a:buNone/>
            </a:pPr>
            <a:r>
              <a:rPr lang="fr-FR" sz="2000" dirty="0">
                <a:solidFill>
                  <a:srgbClr val="FF0000"/>
                </a:solidFill>
              </a:rPr>
              <a:t>1.1</a:t>
            </a:r>
            <a:r>
              <a:rPr lang="fr-FR" sz="2000" dirty="0">
                <a:solidFill>
                  <a:srgbClr val="6E008E"/>
                </a:solidFill>
              </a:rPr>
              <a:t> Métiers visés, périmètre des missions et attendus du diplôme. </a:t>
            </a:r>
          </a:p>
          <a:p>
            <a:pPr marL="449263" lvl="1" indent="0" algn="just">
              <a:buClr>
                <a:srgbClr val="FF0000"/>
              </a:buClr>
              <a:buSzPct val="120000"/>
              <a:buNone/>
            </a:pPr>
            <a:r>
              <a:rPr lang="fr-FR" sz="2000" dirty="0">
                <a:solidFill>
                  <a:srgbClr val="FF0000"/>
                </a:solidFill>
              </a:rPr>
              <a:t>1.2</a:t>
            </a:r>
            <a:r>
              <a:rPr lang="fr-FR" sz="2000" dirty="0">
                <a:solidFill>
                  <a:srgbClr val="6E008E"/>
                </a:solidFill>
              </a:rPr>
              <a:t> Référentiel d’activités : les pôles d’activités.</a:t>
            </a:r>
          </a:p>
          <a:p>
            <a:pPr marL="457200" indent="-457200" algn="just">
              <a:buClr>
                <a:schemeClr val="bg1">
                  <a:lumMod val="65000"/>
                </a:schemeClr>
              </a:buClr>
              <a:buSzPct val="120000"/>
              <a:buFont typeface="+mj-lt"/>
              <a:buAutoNum type="arabicPeriod"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Le référentiel de compétences - RC </a:t>
            </a:r>
          </a:p>
          <a:p>
            <a:pPr marL="449263" lvl="1" indent="0" algn="just">
              <a:buClr>
                <a:schemeClr val="bg1">
                  <a:lumMod val="65000"/>
                </a:schemeClr>
              </a:buClr>
              <a:buSzPct val="120000"/>
              <a:buNone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2.1  De la compétence au bloc de compétences. </a:t>
            </a:r>
          </a:p>
          <a:p>
            <a:pPr marL="449263" lvl="1" indent="0" algn="just">
              <a:buClr>
                <a:schemeClr val="bg1">
                  <a:lumMod val="65000"/>
                </a:schemeClr>
              </a:buClr>
              <a:buSzPct val="120000"/>
              <a:buNone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2.2 Référentiel de compétences : les blocs de compétences spécifiques au Bac pro </a:t>
            </a:r>
            <a:r>
              <a:rPr lang="fr-FR" sz="2200" b="1" dirty="0" err="1">
                <a:solidFill>
                  <a:schemeClr val="bg1">
                    <a:lumMod val="65000"/>
                  </a:schemeClr>
                </a:solidFill>
              </a:rPr>
              <a:t>AGOrA</a:t>
            </a: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457200" indent="-457200" algn="just">
              <a:buClr>
                <a:schemeClr val="bg1">
                  <a:lumMod val="65000"/>
                </a:schemeClr>
              </a:buClr>
              <a:buSzPct val="120000"/>
              <a:buFont typeface="+mj-lt"/>
              <a:buAutoNum type="arabicPeriod" startAt="3"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La dimension pédagogique : entrée par les situations professionnelles.</a:t>
            </a:r>
          </a:p>
          <a:p>
            <a:pPr marL="457200" indent="-457200" algn="just">
              <a:buClr>
                <a:schemeClr val="bg1">
                  <a:lumMod val="65000"/>
                </a:schemeClr>
              </a:buClr>
              <a:buSzPct val="120000"/>
              <a:buFont typeface="+mj-lt"/>
              <a:buAutoNum type="arabicPeriod" startAt="3"/>
            </a:pPr>
            <a:r>
              <a:rPr lang="fr-FR" sz="2200" b="1" dirty="0">
                <a:solidFill>
                  <a:schemeClr val="bg1">
                    <a:lumMod val="65000"/>
                  </a:schemeClr>
                </a:solidFill>
              </a:rPr>
              <a:t>Conclusion transitoire et poursuite de l’accompagnement.</a:t>
            </a:r>
          </a:p>
        </p:txBody>
      </p:sp>
    </p:spTree>
    <p:extLst>
      <p:ext uri="{BB962C8B-B14F-4D97-AF65-F5344CB8AC3E}">
        <p14:creationId xmlns:p14="http://schemas.microsoft.com/office/powerpoint/2010/main" val="125746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:a16="http://schemas.microsoft.com/office/drawing/2014/main" id="{04433072-029D-40E0-9055-B3CBB9BBE097}"/>
              </a:ext>
            </a:extLst>
          </p:cNvPr>
          <p:cNvSpPr txBox="1"/>
          <p:nvPr/>
        </p:nvSpPr>
        <p:spPr>
          <a:xfrm>
            <a:off x="3944426" y="3945858"/>
            <a:ext cx="5151548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r-FR" sz="2400" b="1" spc="38" dirty="0">
                <a:solidFill>
                  <a:srgbClr val="C00000"/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Tous les secteurs d’activités</a:t>
            </a:r>
          </a:p>
          <a:p>
            <a:pPr lvl="0" algn="r"/>
            <a:r>
              <a:rPr lang="fr-FR" sz="2400" b="1" spc="38" dirty="0">
                <a:solidFill>
                  <a:srgbClr val="C00000"/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Toutes les branches professionnelles</a:t>
            </a:r>
            <a:endParaRPr lang="fr-FR" sz="2400" b="1" dirty="0">
              <a:solidFill>
                <a:schemeClr val="tx1">
                  <a:lumMod val="75000"/>
                  <a:lumOff val="25000"/>
                </a:schemeClr>
              </a:solidFill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pPr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Industrie.</a:t>
            </a:r>
          </a:p>
          <a:p>
            <a:pPr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Artisanat.</a:t>
            </a:r>
          </a:p>
          <a:p>
            <a:pPr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Médico-social.</a:t>
            </a:r>
          </a:p>
          <a:p>
            <a:pPr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Services.</a:t>
            </a:r>
          </a:p>
          <a:p>
            <a:pPr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Immobilier.</a:t>
            </a:r>
          </a:p>
          <a:p>
            <a:pPr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Etc.</a:t>
            </a:r>
          </a:p>
          <a:p>
            <a:pPr algn="r"/>
            <a:endParaRPr lang="fr-FR" sz="135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A2BAE9E-8F2E-A046-AF4E-C86290DD2BA3}"/>
              </a:ext>
            </a:extLst>
          </p:cNvPr>
          <p:cNvSpPr txBox="1"/>
          <p:nvPr/>
        </p:nvSpPr>
        <p:spPr>
          <a:xfrm>
            <a:off x="4572000" y="1407475"/>
            <a:ext cx="2846231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spc="38" dirty="0">
                <a:solidFill>
                  <a:srgbClr val="C00000"/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Toutes les tailles d’organisations</a:t>
            </a:r>
          </a:p>
          <a:p>
            <a:pPr lvl="0"/>
            <a:endParaRPr lang="fr-FR" sz="1350" b="1" dirty="0">
              <a:solidFill>
                <a:schemeClr val="tx1">
                  <a:lumMod val="75000"/>
                  <a:lumOff val="25000"/>
                </a:schemeClr>
              </a:solidFill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pPr lvl="0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Très petites.</a:t>
            </a:r>
          </a:p>
          <a:p>
            <a:pPr lvl="0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Petites.</a:t>
            </a:r>
          </a:p>
          <a:p>
            <a:pPr lvl="0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Moyennes.</a:t>
            </a:r>
          </a:p>
          <a:p>
            <a:pPr lvl="0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Grandes.</a:t>
            </a:r>
            <a:endParaRPr lang="fr-FR" sz="1050" b="1" dirty="0">
              <a:solidFill>
                <a:schemeClr val="tx1">
                  <a:lumMod val="75000"/>
                  <a:lumOff val="25000"/>
                </a:schemeClr>
              </a:solidFill>
              <a:latin typeface="Circular Std" panose="020B0604020101020102" pitchFamily="34" charset="77"/>
              <a:cs typeface="Circular Std" panose="020B0604020101020102" pitchFamily="34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565C01-7819-BC45-BE30-AD38BF5F5963}"/>
              </a:ext>
            </a:extLst>
          </p:cNvPr>
          <p:cNvSpPr txBox="1"/>
          <p:nvPr/>
        </p:nvSpPr>
        <p:spPr>
          <a:xfrm>
            <a:off x="62187" y="1543306"/>
            <a:ext cx="3882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spc="38" dirty="0">
                <a:latin typeface="Circular Std" panose="020B0604020101020102" pitchFamily="34" charset="77"/>
                <a:cs typeface="Circular Std" panose="020B0604020101020102" pitchFamily="34" charset="77"/>
              </a:rPr>
              <a:t>Les métiers de l’assistance à la gestion concernent 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EF3B2F-15ED-164D-A5F4-3FCC653625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41" y="3586308"/>
            <a:ext cx="2117156" cy="18022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A24D6AE-DF28-6745-889C-5FEFD4E5E4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33239" y="1967229"/>
            <a:ext cx="1555447" cy="161907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99CCDEC-94B0-0B4E-8A0A-F01FEEECC5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41126" y="4771869"/>
            <a:ext cx="1833514" cy="1568725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93342DD6-F0F9-4E46-B16D-6BDC5286A0F6}"/>
              </a:ext>
            </a:extLst>
          </p:cNvPr>
          <p:cNvSpPr txBox="1"/>
          <p:nvPr/>
        </p:nvSpPr>
        <p:spPr>
          <a:xfrm>
            <a:off x="103741" y="2414896"/>
            <a:ext cx="36718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r-FR" sz="2000" b="1" spc="38" dirty="0">
                <a:solidFill>
                  <a:srgbClr val="C00000"/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Tous les types d’organisations</a:t>
            </a:r>
          </a:p>
          <a:p>
            <a:pPr lvl="0" algn="r"/>
            <a:endParaRPr lang="fr-FR" sz="2800" b="1" dirty="0">
              <a:solidFill>
                <a:schemeClr val="tx1">
                  <a:lumMod val="75000"/>
                  <a:lumOff val="25000"/>
                </a:schemeClr>
              </a:solidFill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pPr lvl="0"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Entreprises</a:t>
            </a:r>
          </a:p>
          <a:p>
            <a:pPr lvl="0"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Associations.</a:t>
            </a:r>
          </a:p>
          <a:p>
            <a:pPr lvl="0"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Fondations.</a:t>
            </a:r>
          </a:p>
          <a:p>
            <a:pPr lvl="0"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Hôpitaux. </a:t>
            </a:r>
          </a:p>
          <a:p>
            <a:pPr lvl="0"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Mairies.</a:t>
            </a:r>
          </a:p>
          <a:p>
            <a:pPr lvl="0"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</a:rPr>
              <a:t>Etc.</a:t>
            </a:r>
            <a:endParaRPr lang="fr-FR" sz="135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1EA735C-46B5-4753-9BFB-2DC807932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1.1 Métiers visés</a:t>
            </a:r>
            <a:r>
              <a:rPr lang="fr-FR" sz="2800" b="1" dirty="0">
                <a:solidFill>
                  <a:schemeClr val="tx1"/>
                </a:solidFill>
              </a:rPr>
              <a:t>, périmètre des missions et 									attendus du diplôme</a:t>
            </a:r>
            <a:endParaRPr lang="fr-FR" sz="2800" dirty="0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3364329E-C093-4E37-A1D4-36832BE7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86685B-2977-D546-9E3D-3CA676A47F0C}" type="slidenum">
              <a:rPr lang="fr-FR" smtClean="0">
                <a:solidFill>
                  <a:srgbClr val="7B00AC"/>
                </a:solidFill>
              </a:rPr>
              <a:pPr>
                <a:spcAft>
                  <a:spcPts val="600"/>
                </a:spcAft>
              </a:pPr>
              <a:t>8</a:t>
            </a:fld>
            <a:endParaRPr lang="fr-FR" dirty="0">
              <a:solidFill>
                <a:srgbClr val="7B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56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0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822" y="7563483"/>
            <a:ext cx="94759" cy="8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639344"/>
              </p:ext>
            </p:extLst>
          </p:nvPr>
        </p:nvGraphicFramePr>
        <p:xfrm>
          <a:off x="115910" y="1349134"/>
          <a:ext cx="8912180" cy="491643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35938">
                  <a:extLst>
                    <a:ext uri="{9D8B030D-6E8A-4147-A177-3AD203B41FA5}">
                      <a16:colId xmlns:a16="http://schemas.microsoft.com/office/drawing/2014/main" val="2174693523"/>
                    </a:ext>
                  </a:extLst>
                </a:gridCol>
                <a:gridCol w="2318616">
                  <a:extLst>
                    <a:ext uri="{9D8B030D-6E8A-4147-A177-3AD203B41FA5}">
                      <a16:colId xmlns:a16="http://schemas.microsoft.com/office/drawing/2014/main" val="2915676041"/>
                    </a:ext>
                  </a:extLst>
                </a:gridCol>
                <a:gridCol w="3557626">
                  <a:extLst>
                    <a:ext uri="{9D8B030D-6E8A-4147-A177-3AD203B41FA5}">
                      <a16:colId xmlns:a16="http://schemas.microsoft.com/office/drawing/2014/main" val="2968028042"/>
                    </a:ext>
                  </a:extLst>
                </a:gridCol>
              </a:tblGrid>
              <a:tr h="53799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COURANTES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000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SPECIFIQUES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00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626545"/>
                  </a:ext>
                </a:extLst>
              </a:tr>
              <a:tr h="4378443"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 de gestion.</a:t>
                      </a:r>
                    </a:p>
                    <a:p>
                      <a:pPr marL="342900" indent="-342900" algn="l" defTabSz="4572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Gestionnaire administratif.</a:t>
                      </a:r>
                    </a:p>
                    <a:p>
                      <a:pPr marL="342900" indent="-342900" algn="l" defTabSz="4572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Agent de gestion administrative.</a:t>
                      </a:r>
                    </a:p>
                    <a:p>
                      <a:pPr marL="342900" indent="-342900" algn="l" defTabSz="4572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Employé administratif.</a:t>
                      </a:r>
                    </a:p>
                    <a:p>
                      <a:pPr marL="342900" indent="-342900" algn="l" defTabSz="4572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Agent administratif.</a:t>
                      </a:r>
                    </a:p>
                    <a:p>
                      <a:pPr marL="342900" indent="-342900" algn="l" defTabSz="4572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Secrétaire administratif.</a:t>
                      </a:r>
                    </a:p>
                    <a:p>
                      <a:pPr marL="342900" indent="-342900" algn="l" defTabSz="4572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Technicien des services administratifs.</a:t>
                      </a:r>
                    </a:p>
                    <a:p>
                      <a:pPr marL="342900" indent="-342900" algn="l" defTabSz="4572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Adjoint administratif.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</a:pPr>
                      <a:endParaRPr lang="fr-FR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Secrétaire-assistant juridique.</a:t>
                      </a:r>
                    </a:p>
                    <a:p>
                      <a:pPr marL="342900" indent="-342900" algn="l" defTabSz="4572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Secrétaire-assistant médical.</a:t>
                      </a:r>
                    </a:p>
                    <a:p>
                      <a:pPr marL="342900" indent="-342900" algn="l" defTabSz="4572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 de gestion locative en immobilier.</a:t>
                      </a:r>
                    </a:p>
                    <a:p>
                      <a:pPr marL="342900" indent="-342900" algn="l" defTabSz="4572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Agent administratif logistique transport.</a:t>
                      </a:r>
                    </a:p>
                    <a:p>
                      <a:pPr marL="342900" indent="-342900" algn="l" defTabSz="4572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Employé de gestion de copropriété.</a:t>
                      </a:r>
                    </a:p>
                    <a:p>
                      <a:pPr marL="342900" indent="-342900" algn="l" defTabSz="4572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 digital.</a:t>
                      </a:r>
                    </a:p>
                    <a:p>
                      <a:pPr marL="342900" indent="-342900" algn="l" defTabSz="4572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 ressources humaines.</a:t>
                      </a:r>
                    </a:p>
                    <a:p>
                      <a:pPr marL="342900" indent="-342900" algn="l" defTabSz="4572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Secrétaire de mairie.</a:t>
                      </a:r>
                    </a:p>
                    <a:p>
                      <a:pPr marL="342900" indent="-342900" algn="l" defTabSz="4572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 comptable.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990903"/>
                  </a:ext>
                </a:extLst>
              </a:tr>
            </a:tbl>
          </a:graphicData>
        </a:graphic>
      </p:graphicFrame>
      <p:sp>
        <p:nvSpPr>
          <p:cNvPr id="4" name="Titre 3">
            <a:extLst>
              <a:ext uri="{FF2B5EF4-FFF2-40B4-BE49-F238E27FC236}">
                <a16:creationId xmlns:a16="http://schemas.microsoft.com/office/drawing/2014/main" id="{7B8179DD-F24B-4FBB-AE38-B8AB77AFE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99" y="0"/>
            <a:ext cx="8442101" cy="1286937"/>
          </a:xfrm>
        </p:spPr>
        <p:txBody>
          <a:bodyPr/>
          <a:lstStyle/>
          <a:p>
            <a:r>
              <a:rPr lang="fr-FR" sz="2800" b="1" dirty="0"/>
              <a:t>Intitulés des emplois aux </a:t>
            </a:r>
            <a:r>
              <a:rPr lang="fr-FR" sz="2800" b="1" dirty="0">
                <a:solidFill>
                  <a:srgbClr val="FF0000"/>
                </a:solidFill>
              </a:rPr>
              <a:t>appellations variées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6D33DAC-F993-4A44-A144-7300C4EF2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809" y="2568334"/>
            <a:ext cx="2384013" cy="1743075"/>
          </a:xfrm>
          <a:prstGeom prst="rect">
            <a:avLst/>
          </a:prstGeom>
        </p:spPr>
      </p:pic>
      <p:pic>
        <p:nvPicPr>
          <p:cNvPr id="14" name="Image 13" descr="Une image contenant table, homme, gens, groupe&#10;&#10;Description générée automatiquement">
            <a:extLst>
              <a:ext uri="{FF2B5EF4-FFF2-40B4-BE49-F238E27FC236}">
                <a16:creationId xmlns:a16="http://schemas.microsoft.com/office/drawing/2014/main" id="{EDC608CE-45CA-47AD-8245-B278DA491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809" y="4289667"/>
            <a:ext cx="2384013" cy="1975904"/>
          </a:xfrm>
          <a:prstGeom prst="rect">
            <a:avLst/>
          </a:prstGeom>
        </p:spPr>
      </p:pic>
      <p:pic>
        <p:nvPicPr>
          <p:cNvPr id="18" name="Image 17" descr="Une image contenant accessoire, journal, signe&#10;&#10;Description générée automatiquement">
            <a:extLst>
              <a:ext uri="{FF2B5EF4-FFF2-40B4-BE49-F238E27FC236}">
                <a16:creationId xmlns:a16="http://schemas.microsoft.com/office/drawing/2014/main" id="{D1DE1848-B780-4FD5-9054-31B277854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3809" y="1349134"/>
            <a:ext cx="2384012" cy="1219200"/>
          </a:xfrm>
          <a:prstGeom prst="rect">
            <a:avLst/>
          </a:prstGeom>
        </p:spPr>
      </p:pic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2F43E523-BB44-4B14-9493-3F715336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86685B-2977-D546-9E3D-3CA676A47F0C}" type="slidenum">
              <a:rPr lang="fr-FR" smtClean="0">
                <a:solidFill>
                  <a:srgbClr val="7B00AC"/>
                </a:solidFill>
              </a:rPr>
              <a:pPr>
                <a:spcAft>
                  <a:spcPts val="600"/>
                </a:spcAft>
              </a:pPr>
              <a:t>9</a:t>
            </a:fld>
            <a:endParaRPr lang="fr-FR" dirty="0">
              <a:solidFill>
                <a:srgbClr val="7B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68009"/>
      </p:ext>
    </p:extLst>
  </p:cSld>
  <p:clrMapOvr>
    <a:masterClrMapping/>
  </p:clrMapOvr>
</p:sld>
</file>

<file path=ppt/theme/theme1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2959</Words>
  <Application>Microsoft Office PowerPoint</Application>
  <PresentationFormat>Affichage à l'écran (4:3)</PresentationFormat>
  <Paragraphs>364</Paragraphs>
  <Slides>32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32</vt:i4>
      </vt:variant>
    </vt:vector>
  </HeadingPairs>
  <TitlesOfParts>
    <vt:vector size="44" baseType="lpstr">
      <vt:lpstr>Arial</vt:lpstr>
      <vt:lpstr>Arial Italic</vt:lpstr>
      <vt:lpstr>Calibri</vt:lpstr>
      <vt:lpstr>Circular Std</vt:lpstr>
      <vt:lpstr>Circular Std Book</vt:lpstr>
      <vt:lpstr>Wingdings</vt:lpstr>
      <vt:lpstr>pages de contenus</vt:lpstr>
      <vt:lpstr>page de presentation et de partie</vt:lpstr>
      <vt:lpstr>page de sous-partie</vt:lpstr>
      <vt:lpstr>1_pages de contenus</vt:lpstr>
      <vt:lpstr>2_pages de contenus</vt:lpstr>
      <vt:lpstr>1_page de presentation et de partie</vt:lpstr>
      <vt:lpstr>Présentation du baccalauréat professionnel AGOrA  Assistance à la gestion des organisations  et de leurs activités</vt:lpstr>
      <vt:lpstr>Le dispositif de formation sur l’accompagnement de la mise en œuvre du          bac pro agora</vt:lpstr>
      <vt:lpstr>objectifs de la rénovation</vt:lpstr>
      <vt:lpstr>Un contexte de certification qui évolue</vt:lpstr>
      <vt:lpstr>Un contexte de certification qui évolue</vt:lpstr>
      <vt:lpstr>SOMMAIRE</vt:lpstr>
      <vt:lpstr>SOMMAIRE</vt:lpstr>
      <vt:lpstr>1.1 Métiers visés, périmètre des missions et          attendus du diplôme</vt:lpstr>
      <vt:lpstr>Intitulés des emplois aux appellations variées</vt:lpstr>
      <vt:lpstr>1.1 Métiers visés, périmètre des missions et          attendus du diplôme</vt:lpstr>
      <vt:lpstr>1.1 Métiers visés, périmètre des missions et          attendus du diplôme</vt:lpstr>
      <vt:lpstr>1.2 référentiel d’activités :          les pôles d’activités</vt:lpstr>
      <vt:lpstr>Pôle 1 Gestion des relations avec les clients, les usagers et les adhérents</vt:lpstr>
      <vt:lpstr>Pôle 2  Organisation et suivi de l’activité de production (de biens ou de services)</vt:lpstr>
      <vt:lpstr>Pôle 3 Administration du personnel</vt:lpstr>
      <vt:lpstr>SOMMAIRE</vt:lpstr>
      <vt:lpstr>2.1 de la compétence au bloc de compétenceS</vt:lpstr>
      <vt:lpstr>2.1 de la compétence au bloc de compétenceS</vt:lpstr>
      <vt:lpstr>2.1 de la compétence au bloc de compétenceS</vt:lpstr>
      <vt:lpstr>2.2 Référentiel de compétences : les blocs de compétences spécifiques au bac pro AGOrA</vt:lpstr>
      <vt:lpstr>bloc 1 - Gérer des relations avec les clients, les usagers et les adhérents</vt:lpstr>
      <vt:lpstr>bloc 2 - Organiser et suivre l’activité de production (de biens ou de services)</vt:lpstr>
      <vt:lpstr>bloc 3 - Administrer le personnel</vt:lpstr>
      <vt:lpstr>Matrice générique d’un bloc de compétences bloc n°X – Intitulé du bloc</vt:lpstr>
      <vt:lpstr>Questions / réponses</vt:lpstr>
      <vt:lpstr>SOMMAIRE</vt:lpstr>
      <vt:lpstr>5. La dimension pédagogique : entrée par les situations professionnelles</vt:lpstr>
      <vt:lpstr>Questions / réponses</vt:lpstr>
      <vt:lpstr>SOMMAIRE</vt:lpstr>
      <vt:lpstr>conclusion transitoire et poursuite de         l’accompagnement</vt:lpstr>
      <vt:lpstr>conclusion transitoire et poursuite de         l’accompagnement</vt:lpstr>
      <vt:lpstr>conclusion transitoire et poursuite de         l’accompagnement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baccalauréat professionnel AGOrA  Assistance à la gestion des organisations  et de leurs activités</dc:title>
  <dc:creator>Franck Brillet</dc:creator>
  <cp:lastModifiedBy>Franck Brillet</cp:lastModifiedBy>
  <cp:revision>23</cp:revision>
  <dcterms:created xsi:type="dcterms:W3CDTF">2020-05-13T14:37:05Z</dcterms:created>
  <dcterms:modified xsi:type="dcterms:W3CDTF">2020-05-26T15:18:39Z</dcterms:modified>
</cp:coreProperties>
</file>